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  <p:sldMasterId id="2147483648" r:id="rId2"/>
  </p:sldMasterIdLst>
  <p:notesMasterIdLst>
    <p:notesMasterId r:id="rId10"/>
  </p:notesMasterIdLst>
  <p:sldIdLst>
    <p:sldId id="275" r:id="rId3"/>
    <p:sldId id="267" r:id="rId4"/>
    <p:sldId id="269" r:id="rId5"/>
    <p:sldId id="282" r:id="rId6"/>
    <p:sldId id="281" r:id="rId7"/>
    <p:sldId id="272" r:id="rId8"/>
    <p:sldId id="280" r:id="rId9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E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11"/>
    <p:restoredTop sz="94646"/>
  </p:normalViewPr>
  <p:slideViewPr>
    <p:cSldViewPr snapToGrid="0" snapToObjects="1">
      <p:cViewPr varScale="1">
        <p:scale>
          <a:sx n="131" d="100"/>
          <a:sy n="131" d="100"/>
        </p:scale>
        <p:origin x="6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image" Target="../media/image9.jp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image" Target="../media/image11.jp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image" Target="../media/image9.jp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image" Target="../media/image1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F9EEE6-643A-A741-A4A4-4E84238C8FAB}" type="doc">
      <dgm:prSet loTypeId="urn:microsoft.com/office/officeart/2005/8/layout/vList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87156BA1-C116-7F4B-9666-DBEADBB8B08D}">
      <dgm:prSet phldrT="[Text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de-DE" sz="900" b="1" dirty="0"/>
            <a:t>Taster / push </a:t>
          </a:r>
          <a:r>
            <a:rPr lang="de-DE" sz="900" b="1" dirty="0" err="1"/>
            <a:t>button</a:t>
          </a:r>
          <a:r>
            <a:rPr lang="de-DE" sz="900" b="1" dirty="0"/>
            <a:t>:</a:t>
          </a:r>
          <a:br>
            <a:rPr lang="de-DE" sz="900" b="1" dirty="0"/>
          </a:br>
          <a:r>
            <a:rPr lang="de-DE" sz="900" dirty="0"/>
            <a:t>LED Ring AUS Klappe geschlossen / LED </a:t>
          </a:r>
          <a:r>
            <a:rPr lang="de-DE" sz="900" dirty="0" err="1"/>
            <a:t>loop</a:t>
          </a:r>
          <a:r>
            <a:rPr lang="de-DE" sz="900" dirty="0"/>
            <a:t> OFF </a:t>
          </a:r>
          <a:r>
            <a:rPr lang="de-DE" sz="900" dirty="0" err="1"/>
            <a:t>valve</a:t>
          </a:r>
          <a:r>
            <a:rPr lang="de-DE" sz="900" dirty="0"/>
            <a:t> </a:t>
          </a:r>
          <a:r>
            <a:rPr lang="de-DE" sz="900" dirty="0" err="1"/>
            <a:t>closed</a:t>
          </a:r>
          <a:endParaRPr lang="de-DE" sz="900" dirty="0"/>
        </a:p>
      </dgm:t>
    </dgm:pt>
    <dgm:pt modelId="{19F418DC-1C91-C243-AAF1-D19BF329D01B}" type="parTrans" cxnId="{CECD5989-4516-4345-B94A-E33C1553DEB3}">
      <dgm:prSet/>
      <dgm:spPr/>
      <dgm:t>
        <a:bodyPr/>
        <a:lstStyle/>
        <a:p>
          <a:endParaRPr lang="de-DE"/>
        </a:p>
      </dgm:t>
    </dgm:pt>
    <dgm:pt modelId="{20282D45-0818-6A4E-B99E-9135D9516907}" type="sibTrans" cxnId="{CECD5989-4516-4345-B94A-E33C1553DEB3}">
      <dgm:prSet/>
      <dgm:spPr/>
      <dgm:t>
        <a:bodyPr/>
        <a:lstStyle/>
        <a:p>
          <a:endParaRPr lang="de-DE"/>
        </a:p>
      </dgm:t>
    </dgm:pt>
    <dgm:pt modelId="{A3FB6E73-B8CC-164F-B1ED-798A4233A4CD}">
      <dgm:prSet phldrT="[Text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de-DE" sz="900" b="1" dirty="0"/>
            <a:t>Taster / push </a:t>
          </a:r>
          <a:r>
            <a:rPr lang="de-DE" sz="900" b="1" dirty="0" err="1"/>
            <a:t>button</a:t>
          </a:r>
          <a:r>
            <a:rPr lang="de-DE" sz="900" b="1" dirty="0"/>
            <a:t>:</a:t>
          </a:r>
          <a:br>
            <a:rPr lang="de-DE" sz="900" b="1" dirty="0"/>
          </a:br>
          <a:r>
            <a:rPr lang="de-DE" sz="900" dirty="0"/>
            <a:t>LED Ring GRÜN Klappe </a:t>
          </a:r>
          <a:br>
            <a:rPr lang="de-DE" sz="900" dirty="0"/>
          </a:br>
          <a:r>
            <a:rPr lang="de-DE" sz="900" dirty="0"/>
            <a:t>Position 1  / </a:t>
          </a:r>
          <a:br>
            <a:rPr lang="de-DE" sz="900" dirty="0"/>
          </a:br>
          <a:r>
            <a:rPr lang="de-DE" sz="900" dirty="0"/>
            <a:t>LED </a:t>
          </a:r>
          <a:r>
            <a:rPr lang="de-DE" sz="900" dirty="0" err="1"/>
            <a:t>loop</a:t>
          </a:r>
          <a:r>
            <a:rPr lang="de-DE" sz="900" dirty="0"/>
            <a:t> GREEN </a:t>
          </a:r>
          <a:r>
            <a:rPr lang="de-DE" sz="900" dirty="0" err="1"/>
            <a:t>valve</a:t>
          </a:r>
          <a:r>
            <a:rPr lang="de-DE" sz="900" dirty="0"/>
            <a:t> </a:t>
          </a:r>
          <a:br>
            <a:rPr lang="de-DE" sz="900" dirty="0"/>
          </a:br>
          <a:r>
            <a:rPr lang="de-DE" sz="900" dirty="0" err="1"/>
            <a:t>position</a:t>
          </a:r>
          <a:r>
            <a:rPr lang="de-DE" sz="900" dirty="0"/>
            <a:t> 1 </a:t>
          </a:r>
        </a:p>
      </dgm:t>
    </dgm:pt>
    <dgm:pt modelId="{68A92FBE-8DF9-4C4D-99D5-2A87EE82D96A}" type="parTrans" cxnId="{D771DBBB-EDEE-2942-AEEA-EFCE758165DE}">
      <dgm:prSet/>
      <dgm:spPr/>
      <dgm:t>
        <a:bodyPr/>
        <a:lstStyle/>
        <a:p>
          <a:endParaRPr lang="de-DE"/>
        </a:p>
      </dgm:t>
    </dgm:pt>
    <dgm:pt modelId="{DDECE804-C1D2-C14C-8A85-2B9FA12D9357}" type="sibTrans" cxnId="{D771DBBB-EDEE-2942-AEEA-EFCE758165DE}">
      <dgm:prSet/>
      <dgm:spPr/>
      <dgm:t>
        <a:bodyPr/>
        <a:lstStyle/>
        <a:p>
          <a:endParaRPr lang="de-DE"/>
        </a:p>
      </dgm:t>
    </dgm:pt>
    <dgm:pt modelId="{B821A52A-C61C-F043-9551-E2BA6211D138}" type="pres">
      <dgm:prSet presAssocID="{1BF9EEE6-643A-A741-A4A4-4E84238C8FAB}" presName="linearFlow" presStyleCnt="0">
        <dgm:presLayoutVars>
          <dgm:dir/>
          <dgm:resizeHandles val="exact"/>
        </dgm:presLayoutVars>
      </dgm:prSet>
      <dgm:spPr/>
    </dgm:pt>
    <dgm:pt modelId="{8B3E2859-C659-8F49-A72A-7CCCCA687706}" type="pres">
      <dgm:prSet presAssocID="{87156BA1-C116-7F4B-9666-DBEADBB8B08D}" presName="composite" presStyleCnt="0"/>
      <dgm:spPr/>
    </dgm:pt>
    <dgm:pt modelId="{69AEEFD1-F661-9D4D-9904-9E2400226D57}" type="pres">
      <dgm:prSet presAssocID="{87156BA1-C116-7F4B-9666-DBEADBB8B08D}" presName="imgShp" presStyleLbl="fgImgPlace1" presStyleIdx="0" presStyleCnt="2"/>
      <dgm:spPr>
        <a:blipFill>
          <a:blip xmlns:r="http://schemas.openxmlformats.org/officeDocument/2006/relationships" r:embed="rId1"/>
          <a:srcRect/>
          <a:stretch>
            <a:fillRect t="-13000" b="-13000"/>
          </a:stretch>
        </a:blipFill>
      </dgm:spPr>
    </dgm:pt>
    <dgm:pt modelId="{C9E45F96-1D10-DE44-9E05-160EB82C1822}" type="pres">
      <dgm:prSet presAssocID="{87156BA1-C116-7F4B-9666-DBEADBB8B08D}" presName="txShp" presStyleLbl="node1" presStyleIdx="0" presStyleCnt="2" custScaleX="88965" custScaleY="61653" custLinFactNeighborX="7453">
        <dgm:presLayoutVars>
          <dgm:bulletEnabled val="1"/>
        </dgm:presLayoutVars>
      </dgm:prSet>
      <dgm:spPr/>
    </dgm:pt>
    <dgm:pt modelId="{5F25457B-48D5-FB46-8070-14F1786F6D15}" type="pres">
      <dgm:prSet presAssocID="{20282D45-0818-6A4E-B99E-9135D9516907}" presName="spacing" presStyleCnt="0"/>
      <dgm:spPr/>
    </dgm:pt>
    <dgm:pt modelId="{45528AFD-DE74-A649-8906-4FDFC903ED65}" type="pres">
      <dgm:prSet presAssocID="{A3FB6E73-B8CC-164F-B1ED-798A4233A4CD}" presName="composite" presStyleCnt="0"/>
      <dgm:spPr/>
    </dgm:pt>
    <dgm:pt modelId="{9019A465-04C3-F647-88BF-5B241C0B0F00}" type="pres">
      <dgm:prSet presAssocID="{A3FB6E73-B8CC-164F-B1ED-798A4233A4CD}" presName="imgShp" presStyleLbl="fgImgPlace1" presStyleIdx="1" presStyleCnt="2"/>
      <dgm:spPr>
        <a:blipFill>
          <a:blip xmlns:r="http://schemas.openxmlformats.org/officeDocument/2006/relationships" r:embed="rId2"/>
          <a:srcRect/>
          <a:stretch>
            <a:fillRect t="-13000" b="-13000"/>
          </a:stretch>
        </a:blipFill>
      </dgm:spPr>
    </dgm:pt>
    <dgm:pt modelId="{C51A6AFC-B95D-E041-8BE8-787DC8223881}" type="pres">
      <dgm:prSet presAssocID="{A3FB6E73-B8CC-164F-B1ED-798A4233A4CD}" presName="txShp" presStyleLbl="node1" presStyleIdx="1" presStyleCnt="2" custScaleX="91095" custScaleY="56734" custLinFactNeighborX="8431">
        <dgm:presLayoutVars>
          <dgm:bulletEnabled val="1"/>
        </dgm:presLayoutVars>
      </dgm:prSet>
      <dgm:spPr/>
    </dgm:pt>
  </dgm:ptLst>
  <dgm:cxnLst>
    <dgm:cxn modelId="{1234C243-1919-4D0A-8D07-F8B330FD6F46}" type="presOf" srcId="{87156BA1-C116-7F4B-9666-DBEADBB8B08D}" destId="{C9E45F96-1D10-DE44-9E05-160EB82C1822}" srcOrd="0" destOrd="0" presId="urn:microsoft.com/office/officeart/2005/8/layout/vList3"/>
    <dgm:cxn modelId="{E08ACA4B-5997-428E-8A44-E6E332367C97}" type="presOf" srcId="{1BF9EEE6-643A-A741-A4A4-4E84238C8FAB}" destId="{B821A52A-C61C-F043-9551-E2BA6211D138}" srcOrd="0" destOrd="0" presId="urn:microsoft.com/office/officeart/2005/8/layout/vList3"/>
    <dgm:cxn modelId="{CECD5989-4516-4345-B94A-E33C1553DEB3}" srcId="{1BF9EEE6-643A-A741-A4A4-4E84238C8FAB}" destId="{87156BA1-C116-7F4B-9666-DBEADBB8B08D}" srcOrd="0" destOrd="0" parTransId="{19F418DC-1C91-C243-AAF1-D19BF329D01B}" sibTransId="{20282D45-0818-6A4E-B99E-9135D9516907}"/>
    <dgm:cxn modelId="{69BE54B8-3EE6-47BC-BA29-3377015B2927}" type="presOf" srcId="{A3FB6E73-B8CC-164F-B1ED-798A4233A4CD}" destId="{C51A6AFC-B95D-E041-8BE8-787DC8223881}" srcOrd="0" destOrd="0" presId="urn:microsoft.com/office/officeart/2005/8/layout/vList3"/>
    <dgm:cxn modelId="{D771DBBB-EDEE-2942-AEEA-EFCE758165DE}" srcId="{1BF9EEE6-643A-A741-A4A4-4E84238C8FAB}" destId="{A3FB6E73-B8CC-164F-B1ED-798A4233A4CD}" srcOrd="1" destOrd="0" parTransId="{68A92FBE-8DF9-4C4D-99D5-2A87EE82D96A}" sibTransId="{DDECE804-C1D2-C14C-8A85-2B9FA12D9357}"/>
    <dgm:cxn modelId="{17CB4ED1-437D-4C23-82E6-6F8528CB5FBB}" type="presParOf" srcId="{B821A52A-C61C-F043-9551-E2BA6211D138}" destId="{8B3E2859-C659-8F49-A72A-7CCCCA687706}" srcOrd="0" destOrd="0" presId="urn:microsoft.com/office/officeart/2005/8/layout/vList3"/>
    <dgm:cxn modelId="{45C123FD-DA49-46F3-99B4-8D32A18E00BA}" type="presParOf" srcId="{8B3E2859-C659-8F49-A72A-7CCCCA687706}" destId="{69AEEFD1-F661-9D4D-9904-9E2400226D57}" srcOrd="0" destOrd="0" presId="urn:microsoft.com/office/officeart/2005/8/layout/vList3"/>
    <dgm:cxn modelId="{5BD5871A-016E-405C-A263-8028D9F1A429}" type="presParOf" srcId="{8B3E2859-C659-8F49-A72A-7CCCCA687706}" destId="{C9E45F96-1D10-DE44-9E05-160EB82C1822}" srcOrd="1" destOrd="0" presId="urn:microsoft.com/office/officeart/2005/8/layout/vList3"/>
    <dgm:cxn modelId="{51E985A9-29DB-4F60-B601-C9C17FB794FD}" type="presParOf" srcId="{B821A52A-C61C-F043-9551-E2BA6211D138}" destId="{5F25457B-48D5-FB46-8070-14F1786F6D15}" srcOrd="1" destOrd="0" presId="urn:microsoft.com/office/officeart/2005/8/layout/vList3"/>
    <dgm:cxn modelId="{D12F0330-B17B-42EA-A250-2663C582F1DF}" type="presParOf" srcId="{B821A52A-C61C-F043-9551-E2BA6211D138}" destId="{45528AFD-DE74-A649-8906-4FDFC903ED65}" srcOrd="2" destOrd="0" presId="urn:microsoft.com/office/officeart/2005/8/layout/vList3"/>
    <dgm:cxn modelId="{2C37F49F-685E-4701-8B45-4F0279B2AE38}" type="presParOf" srcId="{45528AFD-DE74-A649-8906-4FDFC903ED65}" destId="{9019A465-04C3-F647-88BF-5B241C0B0F00}" srcOrd="0" destOrd="0" presId="urn:microsoft.com/office/officeart/2005/8/layout/vList3"/>
    <dgm:cxn modelId="{94863920-F45D-428F-ABFF-0B8636687DFC}" type="presParOf" srcId="{45528AFD-DE74-A649-8906-4FDFC903ED65}" destId="{C51A6AFC-B95D-E041-8BE8-787DC822388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F9EEE6-643A-A741-A4A4-4E84238C8FAB}" type="doc">
      <dgm:prSet loTypeId="urn:microsoft.com/office/officeart/2005/8/layout/vList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87156BA1-C116-7F4B-9666-DBEADBB8B08D}">
      <dgm:prSet phldrT="[Text]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de-DE" b="1" dirty="0"/>
            <a:t>Taster / push </a:t>
          </a:r>
          <a:r>
            <a:rPr lang="de-DE" b="1" dirty="0" err="1"/>
            <a:t>button</a:t>
          </a:r>
          <a:r>
            <a:rPr lang="de-DE" b="1" dirty="0"/>
            <a:t>:</a:t>
          </a:r>
          <a:br>
            <a:rPr lang="de-DE" b="1" dirty="0"/>
          </a:br>
          <a:r>
            <a:rPr lang="de-DE" dirty="0"/>
            <a:t>LED Ring GELB Klappe </a:t>
          </a:r>
          <a:br>
            <a:rPr lang="de-DE" dirty="0"/>
          </a:br>
          <a:r>
            <a:rPr lang="de-DE" dirty="0"/>
            <a:t>Position 2  /</a:t>
          </a:r>
          <a:br>
            <a:rPr lang="de-DE" dirty="0"/>
          </a:br>
          <a:r>
            <a:rPr lang="de-DE" dirty="0"/>
            <a:t>LED </a:t>
          </a:r>
          <a:r>
            <a:rPr lang="de-DE" dirty="0" err="1"/>
            <a:t>loop</a:t>
          </a:r>
          <a:r>
            <a:rPr lang="de-DE" dirty="0"/>
            <a:t> YELLOW </a:t>
          </a:r>
          <a:r>
            <a:rPr lang="de-DE" dirty="0" err="1"/>
            <a:t>valve</a:t>
          </a:r>
          <a:r>
            <a:rPr lang="de-DE" dirty="0"/>
            <a:t> </a:t>
          </a:r>
          <a:r>
            <a:rPr lang="de-DE" dirty="0" err="1"/>
            <a:t>position</a:t>
          </a:r>
          <a:r>
            <a:rPr lang="de-DE" dirty="0"/>
            <a:t> 2</a:t>
          </a:r>
        </a:p>
      </dgm:t>
    </dgm:pt>
    <dgm:pt modelId="{19F418DC-1C91-C243-AAF1-D19BF329D01B}" type="parTrans" cxnId="{CECD5989-4516-4345-B94A-E33C1553DEB3}">
      <dgm:prSet/>
      <dgm:spPr/>
      <dgm:t>
        <a:bodyPr/>
        <a:lstStyle/>
        <a:p>
          <a:endParaRPr lang="de-DE"/>
        </a:p>
      </dgm:t>
    </dgm:pt>
    <dgm:pt modelId="{20282D45-0818-6A4E-B99E-9135D9516907}" type="sibTrans" cxnId="{CECD5989-4516-4345-B94A-E33C1553DEB3}">
      <dgm:prSet/>
      <dgm:spPr/>
      <dgm:t>
        <a:bodyPr/>
        <a:lstStyle/>
        <a:p>
          <a:endParaRPr lang="de-DE"/>
        </a:p>
      </dgm:t>
    </dgm:pt>
    <dgm:pt modelId="{A3FB6E73-B8CC-164F-B1ED-798A4233A4CD}">
      <dgm:prSet phldrT="[Text]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de-DE" b="1" dirty="0"/>
            <a:t>Taster / push </a:t>
          </a:r>
          <a:r>
            <a:rPr lang="de-DE" b="1" dirty="0" err="1"/>
            <a:t>button</a:t>
          </a:r>
          <a:r>
            <a:rPr lang="de-DE" b="1" dirty="0"/>
            <a:t>:</a:t>
          </a:r>
          <a:br>
            <a:rPr lang="de-DE" b="1" dirty="0"/>
          </a:br>
          <a:r>
            <a:rPr lang="de-DE" dirty="0"/>
            <a:t>LED Ring ROT Klappe offen /</a:t>
          </a:r>
          <a:br>
            <a:rPr lang="de-DE" dirty="0"/>
          </a:br>
          <a:r>
            <a:rPr lang="de-DE" dirty="0"/>
            <a:t>LED </a:t>
          </a:r>
          <a:r>
            <a:rPr lang="de-DE" dirty="0" err="1"/>
            <a:t>loop</a:t>
          </a:r>
          <a:r>
            <a:rPr lang="de-DE" dirty="0"/>
            <a:t> RED </a:t>
          </a:r>
          <a:r>
            <a:rPr lang="de-DE" dirty="0" err="1"/>
            <a:t>valve</a:t>
          </a:r>
          <a:r>
            <a:rPr lang="de-DE" dirty="0"/>
            <a:t> open</a:t>
          </a:r>
        </a:p>
      </dgm:t>
    </dgm:pt>
    <dgm:pt modelId="{68A92FBE-8DF9-4C4D-99D5-2A87EE82D96A}" type="parTrans" cxnId="{D771DBBB-EDEE-2942-AEEA-EFCE758165DE}">
      <dgm:prSet/>
      <dgm:spPr/>
      <dgm:t>
        <a:bodyPr/>
        <a:lstStyle/>
        <a:p>
          <a:endParaRPr lang="de-DE"/>
        </a:p>
      </dgm:t>
    </dgm:pt>
    <dgm:pt modelId="{DDECE804-C1D2-C14C-8A85-2B9FA12D9357}" type="sibTrans" cxnId="{D771DBBB-EDEE-2942-AEEA-EFCE758165DE}">
      <dgm:prSet/>
      <dgm:spPr/>
      <dgm:t>
        <a:bodyPr/>
        <a:lstStyle/>
        <a:p>
          <a:endParaRPr lang="de-DE"/>
        </a:p>
      </dgm:t>
    </dgm:pt>
    <dgm:pt modelId="{B821A52A-C61C-F043-9551-E2BA6211D138}" type="pres">
      <dgm:prSet presAssocID="{1BF9EEE6-643A-A741-A4A4-4E84238C8FAB}" presName="linearFlow" presStyleCnt="0">
        <dgm:presLayoutVars>
          <dgm:dir/>
          <dgm:resizeHandles val="exact"/>
        </dgm:presLayoutVars>
      </dgm:prSet>
      <dgm:spPr/>
    </dgm:pt>
    <dgm:pt modelId="{8B3E2859-C659-8F49-A72A-7CCCCA687706}" type="pres">
      <dgm:prSet presAssocID="{87156BA1-C116-7F4B-9666-DBEADBB8B08D}" presName="composite" presStyleCnt="0"/>
      <dgm:spPr/>
    </dgm:pt>
    <dgm:pt modelId="{69AEEFD1-F661-9D4D-9904-9E2400226D57}" type="pres">
      <dgm:prSet presAssocID="{87156BA1-C116-7F4B-9666-DBEADBB8B08D}" presName="imgShp" presStyleLbl="fgImgPlace1" presStyleIdx="0" presStyleCnt="2"/>
      <dgm:spPr>
        <a:blipFill rotWithShape="1">
          <a:blip xmlns:r="http://schemas.openxmlformats.org/officeDocument/2006/relationships" r:embed="rId1"/>
          <a:srcRect/>
          <a:stretch>
            <a:fillRect t="-13000" b="-13000"/>
          </a:stretch>
        </a:blipFill>
      </dgm:spPr>
    </dgm:pt>
    <dgm:pt modelId="{C9E45F96-1D10-DE44-9E05-160EB82C1822}" type="pres">
      <dgm:prSet presAssocID="{87156BA1-C116-7F4B-9666-DBEADBB8B08D}" presName="txShp" presStyleLbl="node1" presStyleIdx="0" presStyleCnt="2" custScaleX="88965" custScaleY="61653" custLinFactNeighborX="7453">
        <dgm:presLayoutVars>
          <dgm:bulletEnabled val="1"/>
        </dgm:presLayoutVars>
      </dgm:prSet>
      <dgm:spPr/>
    </dgm:pt>
    <dgm:pt modelId="{5F25457B-48D5-FB46-8070-14F1786F6D15}" type="pres">
      <dgm:prSet presAssocID="{20282D45-0818-6A4E-B99E-9135D9516907}" presName="spacing" presStyleCnt="0"/>
      <dgm:spPr/>
    </dgm:pt>
    <dgm:pt modelId="{45528AFD-DE74-A649-8906-4FDFC903ED65}" type="pres">
      <dgm:prSet presAssocID="{A3FB6E73-B8CC-164F-B1ED-798A4233A4CD}" presName="composite" presStyleCnt="0"/>
      <dgm:spPr/>
    </dgm:pt>
    <dgm:pt modelId="{9019A465-04C3-F647-88BF-5B241C0B0F00}" type="pres">
      <dgm:prSet presAssocID="{A3FB6E73-B8CC-164F-B1ED-798A4233A4CD}" presName="imgShp" presStyleLbl="fgImgPlace1" presStyleIdx="1" presStyleCnt="2" custLinFactNeighborX="1013"/>
      <dgm:spPr>
        <a:blipFill rotWithShape="1">
          <a:blip xmlns:r="http://schemas.openxmlformats.org/officeDocument/2006/relationships" r:embed="rId2"/>
          <a:srcRect/>
          <a:stretch>
            <a:fillRect t="-13000" b="-13000"/>
          </a:stretch>
        </a:blipFill>
      </dgm:spPr>
    </dgm:pt>
    <dgm:pt modelId="{C51A6AFC-B95D-E041-8BE8-787DC8223881}" type="pres">
      <dgm:prSet presAssocID="{A3FB6E73-B8CC-164F-B1ED-798A4233A4CD}" presName="txShp" presStyleLbl="node1" presStyleIdx="1" presStyleCnt="2" custScaleX="91095" custScaleY="56734" custLinFactNeighborX="9275">
        <dgm:presLayoutVars>
          <dgm:bulletEnabled val="1"/>
        </dgm:presLayoutVars>
      </dgm:prSet>
      <dgm:spPr/>
    </dgm:pt>
  </dgm:ptLst>
  <dgm:cxnLst>
    <dgm:cxn modelId="{CF2F4A3E-40F8-4AA5-9C11-8AEB3AEC5AD8}" type="presOf" srcId="{1BF9EEE6-643A-A741-A4A4-4E84238C8FAB}" destId="{B821A52A-C61C-F043-9551-E2BA6211D138}" srcOrd="0" destOrd="0" presId="urn:microsoft.com/office/officeart/2005/8/layout/vList3"/>
    <dgm:cxn modelId="{CECD5989-4516-4345-B94A-E33C1553DEB3}" srcId="{1BF9EEE6-643A-A741-A4A4-4E84238C8FAB}" destId="{87156BA1-C116-7F4B-9666-DBEADBB8B08D}" srcOrd="0" destOrd="0" parTransId="{19F418DC-1C91-C243-AAF1-D19BF329D01B}" sibTransId="{20282D45-0818-6A4E-B99E-9135D9516907}"/>
    <dgm:cxn modelId="{D771DBBB-EDEE-2942-AEEA-EFCE758165DE}" srcId="{1BF9EEE6-643A-A741-A4A4-4E84238C8FAB}" destId="{A3FB6E73-B8CC-164F-B1ED-798A4233A4CD}" srcOrd="1" destOrd="0" parTransId="{68A92FBE-8DF9-4C4D-99D5-2A87EE82D96A}" sibTransId="{DDECE804-C1D2-C14C-8A85-2B9FA12D9357}"/>
    <dgm:cxn modelId="{A2D806DB-9BA2-4D2C-A323-1E40DC376DD5}" type="presOf" srcId="{87156BA1-C116-7F4B-9666-DBEADBB8B08D}" destId="{C9E45F96-1D10-DE44-9E05-160EB82C1822}" srcOrd="0" destOrd="0" presId="urn:microsoft.com/office/officeart/2005/8/layout/vList3"/>
    <dgm:cxn modelId="{0FE0ECED-EF69-46F8-BBD1-5F56BF2F353B}" type="presOf" srcId="{A3FB6E73-B8CC-164F-B1ED-798A4233A4CD}" destId="{C51A6AFC-B95D-E041-8BE8-787DC8223881}" srcOrd="0" destOrd="0" presId="urn:microsoft.com/office/officeart/2005/8/layout/vList3"/>
    <dgm:cxn modelId="{D44DAEE5-9641-4689-A185-760CE091C10C}" type="presParOf" srcId="{B821A52A-C61C-F043-9551-E2BA6211D138}" destId="{8B3E2859-C659-8F49-A72A-7CCCCA687706}" srcOrd="0" destOrd="0" presId="urn:microsoft.com/office/officeart/2005/8/layout/vList3"/>
    <dgm:cxn modelId="{CC62F99F-552E-4840-BBD0-B559F27CD362}" type="presParOf" srcId="{8B3E2859-C659-8F49-A72A-7CCCCA687706}" destId="{69AEEFD1-F661-9D4D-9904-9E2400226D57}" srcOrd="0" destOrd="0" presId="urn:microsoft.com/office/officeart/2005/8/layout/vList3"/>
    <dgm:cxn modelId="{26271E51-50DC-4461-8EB2-0C09282F25A9}" type="presParOf" srcId="{8B3E2859-C659-8F49-A72A-7CCCCA687706}" destId="{C9E45F96-1D10-DE44-9E05-160EB82C1822}" srcOrd="1" destOrd="0" presId="urn:microsoft.com/office/officeart/2005/8/layout/vList3"/>
    <dgm:cxn modelId="{CBAB3AFE-4477-4CDD-9A7C-950C4770E6E5}" type="presParOf" srcId="{B821A52A-C61C-F043-9551-E2BA6211D138}" destId="{5F25457B-48D5-FB46-8070-14F1786F6D15}" srcOrd="1" destOrd="0" presId="urn:microsoft.com/office/officeart/2005/8/layout/vList3"/>
    <dgm:cxn modelId="{430FF593-594A-43BA-BD4C-810C928FC885}" type="presParOf" srcId="{B821A52A-C61C-F043-9551-E2BA6211D138}" destId="{45528AFD-DE74-A649-8906-4FDFC903ED65}" srcOrd="2" destOrd="0" presId="urn:microsoft.com/office/officeart/2005/8/layout/vList3"/>
    <dgm:cxn modelId="{27FD9AC6-BBB9-46C5-913A-1524A2B74BB8}" type="presParOf" srcId="{45528AFD-DE74-A649-8906-4FDFC903ED65}" destId="{9019A465-04C3-F647-88BF-5B241C0B0F00}" srcOrd="0" destOrd="0" presId="urn:microsoft.com/office/officeart/2005/8/layout/vList3"/>
    <dgm:cxn modelId="{DC6EBE99-B8CE-42A6-A6E4-3394F87A6D00}" type="presParOf" srcId="{45528AFD-DE74-A649-8906-4FDFC903ED65}" destId="{C51A6AFC-B95D-E041-8BE8-787DC822388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E45F96-1D10-DE44-9E05-160EB82C1822}">
      <dsp:nvSpPr>
        <dsp:cNvPr id="0" name=""/>
        <dsp:cNvSpPr/>
      </dsp:nvSpPr>
      <dsp:spPr>
        <a:xfrm rot="10800000">
          <a:off x="1407768" y="219624"/>
          <a:ext cx="2439734" cy="704505"/>
        </a:xfrm>
        <a:prstGeom prst="homePlate">
          <a:avLst/>
        </a:prstGeom>
        <a:solidFill>
          <a:schemeClr val="tx1">
            <a:lumMod val="65000"/>
            <a:lumOff val="35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3896" tIns="34290" rIns="64008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b="1" kern="1200" dirty="0"/>
            <a:t>Taster / push </a:t>
          </a:r>
          <a:r>
            <a:rPr lang="de-DE" sz="900" b="1" kern="1200" dirty="0" err="1"/>
            <a:t>button</a:t>
          </a:r>
          <a:r>
            <a:rPr lang="de-DE" sz="900" b="1" kern="1200" dirty="0"/>
            <a:t>:</a:t>
          </a:r>
          <a:br>
            <a:rPr lang="de-DE" sz="900" b="1" kern="1200" dirty="0"/>
          </a:br>
          <a:r>
            <a:rPr lang="de-DE" sz="900" kern="1200" dirty="0"/>
            <a:t>LED Ring AUS Klappe geschlossen / LED </a:t>
          </a:r>
          <a:r>
            <a:rPr lang="de-DE" sz="900" kern="1200" dirty="0" err="1"/>
            <a:t>loop</a:t>
          </a:r>
          <a:r>
            <a:rPr lang="de-DE" sz="900" kern="1200" dirty="0"/>
            <a:t> OFF </a:t>
          </a:r>
          <a:r>
            <a:rPr lang="de-DE" sz="900" kern="1200" dirty="0" err="1"/>
            <a:t>valve</a:t>
          </a:r>
          <a:r>
            <a:rPr lang="de-DE" sz="900" kern="1200" dirty="0"/>
            <a:t> </a:t>
          </a:r>
          <a:r>
            <a:rPr lang="de-DE" sz="900" kern="1200" dirty="0" err="1"/>
            <a:t>closed</a:t>
          </a:r>
          <a:endParaRPr lang="de-DE" sz="900" kern="1200" dirty="0"/>
        </a:p>
      </dsp:txBody>
      <dsp:txXfrm rot="10800000">
        <a:off x="1583894" y="219624"/>
        <a:ext cx="2263608" cy="704505"/>
      </dsp:txXfrm>
    </dsp:sp>
    <dsp:sp modelId="{69AEEFD1-F661-9D4D-9904-9E2400226D57}">
      <dsp:nvSpPr>
        <dsp:cNvPr id="0" name=""/>
        <dsp:cNvSpPr/>
      </dsp:nvSpPr>
      <dsp:spPr>
        <a:xfrm>
          <a:off x="480724" y="529"/>
          <a:ext cx="1142694" cy="1142694"/>
        </a:xfrm>
        <a:prstGeom prst="ellipse">
          <a:avLst/>
        </a:prstGeom>
        <a:blipFill>
          <a:blip xmlns:r="http://schemas.openxmlformats.org/officeDocument/2006/relationships" r:embed="rId1"/>
          <a:srcRect/>
          <a:stretch>
            <a:fillRect t="-13000" b="-13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1A6AFC-B95D-E041-8BE8-787DC8223881}">
      <dsp:nvSpPr>
        <dsp:cNvPr id="0" name=""/>
        <dsp:cNvSpPr/>
      </dsp:nvSpPr>
      <dsp:spPr>
        <a:xfrm rot="10800000">
          <a:off x="1390779" y="1731525"/>
          <a:ext cx="2498147" cy="648296"/>
        </a:xfrm>
        <a:prstGeom prst="homePlate">
          <a:avLst/>
        </a:prstGeom>
        <a:solidFill>
          <a:schemeClr val="tx1">
            <a:lumMod val="65000"/>
            <a:lumOff val="35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3896" tIns="34290" rIns="64008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b="1" kern="1200" dirty="0"/>
            <a:t>Taster / push </a:t>
          </a:r>
          <a:r>
            <a:rPr lang="de-DE" sz="900" b="1" kern="1200" dirty="0" err="1"/>
            <a:t>button</a:t>
          </a:r>
          <a:r>
            <a:rPr lang="de-DE" sz="900" b="1" kern="1200" dirty="0"/>
            <a:t>:</a:t>
          </a:r>
          <a:br>
            <a:rPr lang="de-DE" sz="900" b="1" kern="1200" dirty="0"/>
          </a:br>
          <a:r>
            <a:rPr lang="de-DE" sz="900" kern="1200" dirty="0"/>
            <a:t>LED Ring GRÜN Klappe </a:t>
          </a:r>
          <a:br>
            <a:rPr lang="de-DE" sz="900" kern="1200" dirty="0"/>
          </a:br>
          <a:r>
            <a:rPr lang="de-DE" sz="900" kern="1200" dirty="0"/>
            <a:t>Position 1  / </a:t>
          </a:r>
          <a:br>
            <a:rPr lang="de-DE" sz="900" kern="1200" dirty="0"/>
          </a:br>
          <a:r>
            <a:rPr lang="de-DE" sz="900" kern="1200" dirty="0"/>
            <a:t>LED </a:t>
          </a:r>
          <a:r>
            <a:rPr lang="de-DE" sz="900" kern="1200" dirty="0" err="1"/>
            <a:t>loop</a:t>
          </a:r>
          <a:r>
            <a:rPr lang="de-DE" sz="900" kern="1200" dirty="0"/>
            <a:t> GREEN </a:t>
          </a:r>
          <a:r>
            <a:rPr lang="de-DE" sz="900" kern="1200" dirty="0" err="1"/>
            <a:t>valve</a:t>
          </a:r>
          <a:r>
            <a:rPr lang="de-DE" sz="900" kern="1200" dirty="0"/>
            <a:t> </a:t>
          </a:r>
          <a:br>
            <a:rPr lang="de-DE" sz="900" kern="1200" dirty="0"/>
          </a:br>
          <a:r>
            <a:rPr lang="de-DE" sz="900" kern="1200" dirty="0" err="1"/>
            <a:t>position</a:t>
          </a:r>
          <a:r>
            <a:rPr lang="de-DE" sz="900" kern="1200" dirty="0"/>
            <a:t> 1 </a:t>
          </a:r>
        </a:p>
      </dsp:txBody>
      <dsp:txXfrm rot="10800000">
        <a:off x="1552853" y="1731525"/>
        <a:ext cx="2336073" cy="648296"/>
      </dsp:txXfrm>
    </dsp:sp>
    <dsp:sp modelId="{9019A465-04C3-F647-88BF-5B241C0B0F00}">
      <dsp:nvSpPr>
        <dsp:cNvPr id="0" name=""/>
        <dsp:cNvSpPr/>
      </dsp:nvSpPr>
      <dsp:spPr>
        <a:xfrm>
          <a:off x="466121" y="1484326"/>
          <a:ext cx="1142694" cy="1142694"/>
        </a:xfrm>
        <a:prstGeom prst="ellipse">
          <a:avLst/>
        </a:prstGeom>
        <a:blipFill>
          <a:blip xmlns:r="http://schemas.openxmlformats.org/officeDocument/2006/relationships" r:embed="rId2"/>
          <a:srcRect/>
          <a:stretch>
            <a:fillRect t="-13000" b="-13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E45F96-1D10-DE44-9E05-160EB82C1822}">
      <dsp:nvSpPr>
        <dsp:cNvPr id="0" name=""/>
        <dsp:cNvSpPr/>
      </dsp:nvSpPr>
      <dsp:spPr>
        <a:xfrm rot="10800000">
          <a:off x="1407768" y="219624"/>
          <a:ext cx="2439734" cy="704505"/>
        </a:xfrm>
        <a:prstGeom prst="homePlate">
          <a:avLst/>
        </a:prstGeom>
        <a:solidFill>
          <a:schemeClr val="tx1">
            <a:lumMod val="65000"/>
            <a:lumOff val="35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3896" tIns="34290" rIns="64008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b="1" kern="1200" dirty="0"/>
            <a:t>Taster / push </a:t>
          </a:r>
          <a:r>
            <a:rPr lang="de-DE" sz="900" b="1" kern="1200" dirty="0" err="1"/>
            <a:t>button</a:t>
          </a:r>
          <a:r>
            <a:rPr lang="de-DE" sz="900" b="1" kern="1200" dirty="0"/>
            <a:t>:</a:t>
          </a:r>
          <a:br>
            <a:rPr lang="de-DE" sz="900" b="1" kern="1200" dirty="0"/>
          </a:br>
          <a:r>
            <a:rPr lang="de-DE" sz="900" kern="1200" dirty="0"/>
            <a:t>LED Ring GELB Klappe </a:t>
          </a:r>
          <a:br>
            <a:rPr lang="de-DE" sz="900" kern="1200" dirty="0"/>
          </a:br>
          <a:r>
            <a:rPr lang="de-DE" sz="900" kern="1200" dirty="0"/>
            <a:t>Position 2  /</a:t>
          </a:r>
          <a:br>
            <a:rPr lang="de-DE" sz="900" kern="1200" dirty="0"/>
          </a:br>
          <a:r>
            <a:rPr lang="de-DE" sz="900" kern="1200" dirty="0"/>
            <a:t>LED </a:t>
          </a:r>
          <a:r>
            <a:rPr lang="de-DE" sz="900" kern="1200" dirty="0" err="1"/>
            <a:t>loop</a:t>
          </a:r>
          <a:r>
            <a:rPr lang="de-DE" sz="900" kern="1200" dirty="0"/>
            <a:t> YELLOW </a:t>
          </a:r>
          <a:r>
            <a:rPr lang="de-DE" sz="900" kern="1200" dirty="0" err="1"/>
            <a:t>valve</a:t>
          </a:r>
          <a:r>
            <a:rPr lang="de-DE" sz="900" kern="1200" dirty="0"/>
            <a:t> </a:t>
          </a:r>
          <a:r>
            <a:rPr lang="de-DE" sz="900" kern="1200" dirty="0" err="1"/>
            <a:t>position</a:t>
          </a:r>
          <a:r>
            <a:rPr lang="de-DE" sz="900" kern="1200" dirty="0"/>
            <a:t> 2</a:t>
          </a:r>
        </a:p>
      </dsp:txBody>
      <dsp:txXfrm rot="10800000">
        <a:off x="1583894" y="219624"/>
        <a:ext cx="2263608" cy="704505"/>
      </dsp:txXfrm>
    </dsp:sp>
    <dsp:sp modelId="{69AEEFD1-F661-9D4D-9904-9E2400226D57}">
      <dsp:nvSpPr>
        <dsp:cNvPr id="0" name=""/>
        <dsp:cNvSpPr/>
      </dsp:nvSpPr>
      <dsp:spPr>
        <a:xfrm>
          <a:off x="480724" y="529"/>
          <a:ext cx="1142694" cy="1142694"/>
        </a:xfrm>
        <a:prstGeom prst="ellipse">
          <a:avLst/>
        </a:prstGeom>
        <a:blipFill rotWithShape="1">
          <a:blip xmlns:r="http://schemas.openxmlformats.org/officeDocument/2006/relationships" r:embed="rId1"/>
          <a:srcRect/>
          <a:stretch>
            <a:fillRect t="-13000" b="-13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1A6AFC-B95D-E041-8BE8-787DC8223881}">
      <dsp:nvSpPr>
        <dsp:cNvPr id="0" name=""/>
        <dsp:cNvSpPr/>
      </dsp:nvSpPr>
      <dsp:spPr>
        <a:xfrm rot="10800000">
          <a:off x="1413925" y="1731525"/>
          <a:ext cx="2498147" cy="648296"/>
        </a:xfrm>
        <a:prstGeom prst="homePlate">
          <a:avLst/>
        </a:prstGeom>
        <a:solidFill>
          <a:schemeClr val="tx1">
            <a:lumMod val="65000"/>
            <a:lumOff val="35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3896" tIns="34290" rIns="64008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b="1" kern="1200" dirty="0"/>
            <a:t>Taster / push </a:t>
          </a:r>
          <a:r>
            <a:rPr lang="de-DE" sz="900" b="1" kern="1200" dirty="0" err="1"/>
            <a:t>button</a:t>
          </a:r>
          <a:r>
            <a:rPr lang="de-DE" sz="900" b="1" kern="1200" dirty="0"/>
            <a:t>:</a:t>
          </a:r>
          <a:br>
            <a:rPr lang="de-DE" sz="900" b="1" kern="1200" dirty="0"/>
          </a:br>
          <a:r>
            <a:rPr lang="de-DE" sz="900" kern="1200" dirty="0"/>
            <a:t>LED Ring ROT Klappe offen /</a:t>
          </a:r>
          <a:br>
            <a:rPr lang="de-DE" sz="900" kern="1200" dirty="0"/>
          </a:br>
          <a:r>
            <a:rPr lang="de-DE" sz="900" kern="1200" dirty="0"/>
            <a:t>LED </a:t>
          </a:r>
          <a:r>
            <a:rPr lang="de-DE" sz="900" kern="1200" dirty="0" err="1"/>
            <a:t>loop</a:t>
          </a:r>
          <a:r>
            <a:rPr lang="de-DE" sz="900" kern="1200" dirty="0"/>
            <a:t> RED </a:t>
          </a:r>
          <a:r>
            <a:rPr lang="de-DE" sz="900" kern="1200" dirty="0" err="1"/>
            <a:t>valve</a:t>
          </a:r>
          <a:r>
            <a:rPr lang="de-DE" sz="900" kern="1200" dirty="0"/>
            <a:t> open</a:t>
          </a:r>
        </a:p>
      </dsp:txBody>
      <dsp:txXfrm rot="10800000">
        <a:off x="1575999" y="1731525"/>
        <a:ext cx="2336073" cy="648296"/>
      </dsp:txXfrm>
    </dsp:sp>
    <dsp:sp modelId="{9019A465-04C3-F647-88BF-5B241C0B0F00}">
      <dsp:nvSpPr>
        <dsp:cNvPr id="0" name=""/>
        <dsp:cNvSpPr/>
      </dsp:nvSpPr>
      <dsp:spPr>
        <a:xfrm>
          <a:off x="477696" y="1484326"/>
          <a:ext cx="1142694" cy="1142694"/>
        </a:xfrm>
        <a:prstGeom prst="ellipse">
          <a:avLst/>
        </a:prstGeom>
        <a:blipFill rotWithShape="1">
          <a:blip xmlns:r="http://schemas.openxmlformats.org/officeDocument/2006/relationships" r:embed="rId2"/>
          <a:srcRect/>
          <a:stretch>
            <a:fillRect t="-13000" b="-13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029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029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r">
              <a:defRPr sz="1200"/>
            </a:lvl1pPr>
          </a:lstStyle>
          <a:p>
            <a:fld id="{A296F6CC-4D6C-B545-B8C5-A05E49C3ED40}" type="datetimeFigureOut">
              <a:rPr lang="de-DE" smtClean="0"/>
              <a:t>19.06.19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54" tIns="45377" rIns="90754" bIns="45377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0754" tIns="45377" rIns="90754" bIns="45377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0" cy="495028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0" cy="495028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r">
              <a:defRPr sz="1200"/>
            </a:lvl1pPr>
          </a:lstStyle>
          <a:p>
            <a:fld id="{C9C05A3A-BA78-1D4C-8BC9-50B14F219D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0551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219D79B8-D2AE-214F-8FBD-E5CE6DA6FFD6}"/>
              </a:ext>
            </a:extLst>
          </p:cNvPr>
          <p:cNvGrpSpPr/>
          <p:nvPr userDrawn="1"/>
        </p:nvGrpSpPr>
        <p:grpSpPr>
          <a:xfrm>
            <a:off x="1392000" y="3024000"/>
            <a:ext cx="10803544" cy="1440000"/>
            <a:chOff x="1392000" y="3024000"/>
            <a:chExt cx="10803544" cy="1440000"/>
          </a:xfrm>
        </p:grpSpPr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A49BCA7D-2C22-B144-9229-34E9E4C6B011}"/>
                </a:ext>
              </a:extLst>
            </p:cNvPr>
            <p:cNvSpPr txBox="1"/>
            <p:nvPr userDrawn="1"/>
          </p:nvSpPr>
          <p:spPr>
            <a:xfrm>
              <a:off x="1440000" y="3024000"/>
              <a:ext cx="8335926" cy="5400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r>
                <a:rPr lang="de-DE" sz="2400" dirty="0">
                  <a:solidFill>
                    <a:schemeClr val="bg1"/>
                  </a:solidFill>
                </a:rPr>
                <a:t>Kundeninformation / Customer </a:t>
              </a:r>
              <a:r>
                <a:rPr lang="de-DE" sz="2400" dirty="0" err="1">
                  <a:solidFill>
                    <a:schemeClr val="bg1"/>
                  </a:solidFill>
                </a:rPr>
                <a:t>information</a:t>
              </a:r>
              <a:endParaRPr lang="de-DE" sz="2400" dirty="0">
                <a:solidFill>
                  <a:schemeClr val="bg1"/>
                </a:solidFill>
              </a:endParaRPr>
            </a:p>
          </p:txBody>
        </p:sp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C1477118-8853-3C45-94CF-C7DAD5D54CB1}"/>
                </a:ext>
              </a:extLst>
            </p:cNvPr>
            <p:cNvGrpSpPr/>
            <p:nvPr userDrawn="1"/>
          </p:nvGrpSpPr>
          <p:grpSpPr>
            <a:xfrm>
              <a:off x="1392000" y="3564000"/>
              <a:ext cx="8044974" cy="900000"/>
              <a:chOff x="1392000" y="3564000"/>
              <a:chExt cx="8044974" cy="900000"/>
            </a:xfrm>
          </p:grpSpPr>
          <p:sp>
            <p:nvSpPr>
              <p:cNvPr id="15" name="Daten 14">
                <a:extLst>
                  <a:ext uri="{FF2B5EF4-FFF2-40B4-BE49-F238E27FC236}">
                    <a16:creationId xmlns:a16="http://schemas.microsoft.com/office/drawing/2014/main" id="{8B538BE7-080B-7A4E-94B5-99512B20E3EC}"/>
                  </a:ext>
                </a:extLst>
              </p:cNvPr>
              <p:cNvSpPr/>
              <p:nvPr userDrawn="1"/>
            </p:nvSpPr>
            <p:spPr>
              <a:xfrm>
                <a:off x="7513436" y="3564000"/>
                <a:ext cx="1923538" cy="900000"/>
              </a:xfrm>
              <a:prstGeom prst="flowChartInputOutpu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Rechteck 12">
                <a:extLst>
                  <a:ext uri="{FF2B5EF4-FFF2-40B4-BE49-F238E27FC236}">
                    <a16:creationId xmlns:a16="http://schemas.microsoft.com/office/drawing/2014/main" id="{075A4A93-69FA-2545-991E-7DE24DF6A7AC}"/>
                  </a:ext>
                </a:extLst>
              </p:cNvPr>
              <p:cNvSpPr/>
              <p:nvPr userDrawn="1"/>
            </p:nvSpPr>
            <p:spPr>
              <a:xfrm>
                <a:off x="1392000" y="3564000"/>
                <a:ext cx="6795070" cy="900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5CCC50EF-E90D-6241-9A7E-9F6CB4616C3E}"/>
                </a:ext>
              </a:extLst>
            </p:cNvPr>
            <p:cNvGrpSpPr/>
            <p:nvPr userDrawn="1"/>
          </p:nvGrpSpPr>
          <p:grpSpPr>
            <a:xfrm>
              <a:off x="9140215" y="3564000"/>
              <a:ext cx="3055329" cy="900000"/>
              <a:chOff x="9140215" y="3564000"/>
              <a:chExt cx="3055329" cy="900000"/>
            </a:xfrm>
          </p:grpSpPr>
          <p:sp>
            <p:nvSpPr>
              <p:cNvPr id="16" name="Daten 15">
                <a:extLst>
                  <a:ext uri="{FF2B5EF4-FFF2-40B4-BE49-F238E27FC236}">
                    <a16:creationId xmlns:a16="http://schemas.microsoft.com/office/drawing/2014/main" id="{C5D20435-A27F-074D-88FC-809B405F0CCE}"/>
                  </a:ext>
                </a:extLst>
              </p:cNvPr>
              <p:cNvSpPr/>
              <p:nvPr userDrawn="1"/>
            </p:nvSpPr>
            <p:spPr>
              <a:xfrm>
                <a:off x="9140215" y="3564000"/>
                <a:ext cx="1923538" cy="900000"/>
              </a:xfrm>
              <a:prstGeom prst="flowChartInputOutpu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" name="Rechteck 16">
                <a:extLst>
                  <a:ext uri="{FF2B5EF4-FFF2-40B4-BE49-F238E27FC236}">
                    <a16:creationId xmlns:a16="http://schemas.microsoft.com/office/drawing/2014/main" id="{48E376DF-CD80-2144-911C-4DCD1ADB1F06}"/>
                  </a:ext>
                </a:extLst>
              </p:cNvPr>
              <p:cNvSpPr/>
              <p:nvPr userDrawn="1"/>
            </p:nvSpPr>
            <p:spPr>
              <a:xfrm>
                <a:off x="9909544" y="3564000"/>
                <a:ext cx="2286000" cy="900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5F585343-143B-DA4E-B158-87D4847B8F7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39863" y="3654000"/>
            <a:ext cx="7700352" cy="720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1" name="Textplatzhalter 10">
            <a:extLst>
              <a:ext uri="{FF2B5EF4-FFF2-40B4-BE49-F238E27FC236}">
                <a16:creationId xmlns:a16="http://schemas.microsoft.com/office/drawing/2014/main" id="{DAA6067C-5790-DC48-913B-C3CD7F2CB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436974" y="3654000"/>
            <a:ext cx="2609714" cy="7200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r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dirty="0"/>
              <a:t>08/2018</a:t>
            </a:r>
          </a:p>
        </p:txBody>
      </p:sp>
    </p:spTree>
    <p:extLst>
      <p:ext uri="{BB962C8B-B14F-4D97-AF65-F5344CB8AC3E}">
        <p14:creationId xmlns:p14="http://schemas.microsoft.com/office/powerpoint/2010/main" val="2638893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tikell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 descr="Hier Fahrzeugbezeichnung eintragen" title="Fahrzeugbezeichnung">
            <a:extLst>
              <a:ext uri="{FF2B5EF4-FFF2-40B4-BE49-F238E27FC236}">
                <a16:creationId xmlns:a16="http://schemas.microsoft.com/office/drawing/2014/main" id="{06F30AC9-EC33-D746-AFB7-78696AC128A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0001" y="0"/>
            <a:ext cx="8820000" cy="6840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Fahrzeugbezeichnung</a:t>
            </a:r>
            <a:endParaRPr lang="en-US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17C16DBF-DEE0-D142-A5EF-C444217849A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900000"/>
            <a:ext cx="10799763" cy="540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dirty="0"/>
              <a:t>Überschrift deutsch / Headline </a:t>
            </a:r>
            <a:r>
              <a:rPr lang="de-DE" dirty="0" err="1"/>
              <a:t>english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9052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9BA4E59-8795-2C4E-AEE8-738ADF9C0429}"/>
              </a:ext>
            </a:extLst>
          </p:cNvPr>
          <p:cNvSpPr txBox="1"/>
          <p:nvPr userDrawn="1"/>
        </p:nvSpPr>
        <p:spPr>
          <a:xfrm>
            <a:off x="271510" y="80614"/>
            <a:ext cx="9544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Kundeninformation / Customer </a:t>
            </a:r>
            <a:r>
              <a:rPr lang="de-DE" sz="3600" b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information</a:t>
            </a:r>
            <a:endParaRPr lang="de-DE" sz="3600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7DA7F83D-D554-C24A-8940-50AB28288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871" y="189895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666763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Hier Fahrzeugbezeichnung eintragen" title="Fahrzeugbezeichnung"/>
          <p:cNvSpPr>
            <a:spLocks noGrp="1"/>
          </p:cNvSpPr>
          <p:nvPr>
            <p:ph type="ctrTitle" hasCustomPrompt="1"/>
          </p:nvPr>
        </p:nvSpPr>
        <p:spPr>
          <a:xfrm>
            <a:off x="360001" y="0"/>
            <a:ext cx="8820000" cy="6840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Fahrzeugbezeichnung</a:t>
            </a:r>
            <a:endParaRPr lang="en-US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2FFA7637-68C7-7645-9D94-90065AEE8C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900000"/>
            <a:ext cx="10799763" cy="540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dirty="0"/>
              <a:t>Überschrift deutsch / Headline </a:t>
            </a:r>
            <a:r>
              <a:rPr lang="de-DE" dirty="0" err="1"/>
              <a:t>english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Hier Fahrzeugbezeichnung eintragen" title="Fahrzeugbezeichnung"/>
          <p:cNvSpPr>
            <a:spLocks noGrp="1"/>
          </p:cNvSpPr>
          <p:nvPr>
            <p:ph type="ctrTitle" hasCustomPrompt="1"/>
          </p:nvPr>
        </p:nvSpPr>
        <p:spPr>
          <a:xfrm>
            <a:off x="360001" y="0"/>
            <a:ext cx="8820000" cy="6840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Fahrzeugbezeichnung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0"/>
          </p:nvPr>
        </p:nvSpPr>
        <p:spPr>
          <a:xfrm>
            <a:off x="720000" y="1560326"/>
            <a:ext cx="10800000" cy="4680000"/>
          </a:xfrm>
          <a:prstGeom prst="rect">
            <a:avLst/>
          </a:prstGeom>
          <a:ln w="3175">
            <a:solidFill>
              <a:srgbClr val="E3E4E3"/>
            </a:solidFill>
          </a:ln>
        </p:spPr>
        <p:txBody>
          <a:bodyPr/>
          <a:lstStyle/>
          <a:p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018C34A6-6FD3-9446-B54B-2CA887B0664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000" y="900000"/>
            <a:ext cx="10799763" cy="540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dirty="0"/>
              <a:t>Überschrift deutsch / Headline </a:t>
            </a:r>
            <a:r>
              <a:rPr lang="de-DE" dirty="0" err="1"/>
              <a:t>english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481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Hier Fahrzeugbezeichnung eintragen" title="Fahrzeugbezeichnung"/>
          <p:cNvSpPr>
            <a:spLocks noGrp="1"/>
          </p:cNvSpPr>
          <p:nvPr>
            <p:ph type="ctrTitle" hasCustomPrompt="1"/>
          </p:nvPr>
        </p:nvSpPr>
        <p:spPr>
          <a:xfrm>
            <a:off x="360001" y="0"/>
            <a:ext cx="8820000" cy="6840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Fahrzeugbezeichnung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0"/>
          </p:nvPr>
        </p:nvSpPr>
        <p:spPr>
          <a:xfrm>
            <a:off x="720000" y="1953157"/>
            <a:ext cx="5158181" cy="4183641"/>
          </a:xfrm>
          <a:prstGeom prst="rect">
            <a:avLst/>
          </a:prstGeom>
          <a:ln w="3175">
            <a:solidFill>
              <a:srgbClr val="E3E4E3"/>
            </a:solidFill>
          </a:ln>
        </p:spPr>
        <p:txBody>
          <a:bodyPr/>
          <a:lstStyle/>
          <a:p>
            <a:endParaRPr lang="de-AT"/>
          </a:p>
        </p:txBody>
      </p:sp>
      <p:sp>
        <p:nvSpPr>
          <p:cNvPr id="5" name="Bildplatzhalter 3"/>
          <p:cNvSpPr>
            <a:spLocks noGrp="1"/>
          </p:cNvSpPr>
          <p:nvPr>
            <p:ph type="pic" sz="quarter" idx="11"/>
          </p:nvPr>
        </p:nvSpPr>
        <p:spPr>
          <a:xfrm>
            <a:off x="6361819" y="1967786"/>
            <a:ext cx="5158181" cy="4183641"/>
          </a:xfrm>
          <a:prstGeom prst="rect">
            <a:avLst/>
          </a:prstGeom>
          <a:ln w="3175">
            <a:solidFill>
              <a:srgbClr val="E3E4E3"/>
            </a:solidFill>
          </a:ln>
        </p:spPr>
        <p:txBody>
          <a:bodyPr/>
          <a:lstStyle/>
          <a:p>
            <a:endParaRPr lang="de-AT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E16CDE3D-6523-FF48-BE35-55DEB8DC669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000" y="900000"/>
            <a:ext cx="10799763" cy="540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dirty="0"/>
              <a:t>Überschrift deutsch / Headline </a:t>
            </a:r>
            <a:r>
              <a:rPr lang="de-DE" dirty="0" err="1"/>
              <a:t>english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3626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wic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 descr="Hier Fahrzeugbezeichnung eintragen" title="Fahrzeugbezeichnung">
            <a:extLst>
              <a:ext uri="{FF2B5EF4-FFF2-40B4-BE49-F238E27FC236}">
                <a16:creationId xmlns:a16="http://schemas.microsoft.com/office/drawing/2014/main" id="{C8693EE7-D5F5-CD49-8DD5-4F5CE44D208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0001" y="0"/>
            <a:ext cx="8820000" cy="6840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Fahrzeugbezeichnung</a:t>
            </a:r>
            <a:endParaRPr lang="en-US" dirty="0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BFF007D-E396-A340-AC98-7AA5C845F3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1132" y="4330090"/>
            <a:ext cx="3059113" cy="1855787"/>
          </a:xfrm>
          <a:prstGeom prst="rect">
            <a:avLst/>
          </a:prstGeom>
          <a:ln w="3175">
            <a:solidFill>
              <a:srgbClr val="E3E4E3"/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12" name="Bildplatzhalter 10">
            <a:extLst>
              <a:ext uri="{FF2B5EF4-FFF2-40B4-BE49-F238E27FC236}">
                <a16:creationId xmlns:a16="http://schemas.microsoft.com/office/drawing/2014/main" id="{1C6BE748-6097-C648-B473-1F8AFEE5A0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40781" y="4330090"/>
            <a:ext cx="3059113" cy="1855787"/>
          </a:xfrm>
          <a:prstGeom prst="rect">
            <a:avLst/>
          </a:prstGeom>
          <a:ln w="3175">
            <a:solidFill>
              <a:srgbClr val="E3E4E3"/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F5B6AD37-C918-B548-B309-60B5B8A9A86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361482" y="4330090"/>
            <a:ext cx="3059113" cy="1855787"/>
          </a:xfrm>
          <a:prstGeom prst="rect">
            <a:avLst/>
          </a:prstGeom>
          <a:ln w="3175">
            <a:solidFill>
              <a:srgbClr val="E3E4E3"/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CB341537-16BB-FF44-9941-62068D4121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00" y="900000"/>
            <a:ext cx="10799763" cy="540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dirty="0"/>
              <a:t>Überschrift deutsch / Headline </a:t>
            </a:r>
            <a:r>
              <a:rPr lang="de-DE" dirty="0" err="1"/>
              <a:t>english</a:t>
            </a:r>
            <a:endParaRPr lang="de-D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il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 descr="Hier Fahrzeugbezeichnung eintragen" title="Fahrzeugbezeichnung">
            <a:extLst>
              <a:ext uri="{FF2B5EF4-FFF2-40B4-BE49-F238E27FC236}">
                <a16:creationId xmlns:a16="http://schemas.microsoft.com/office/drawing/2014/main" id="{C8693EE7-D5F5-CD49-8DD5-4F5CE44D208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0001" y="0"/>
            <a:ext cx="8820000" cy="6840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Fahrzeugbezeichnung</a:t>
            </a:r>
            <a:endParaRPr lang="en-US" dirty="0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BFF007D-E396-A340-AC98-7AA5C845F3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49304" y="1768714"/>
            <a:ext cx="3500053" cy="2121076"/>
          </a:xfrm>
          <a:prstGeom prst="rect">
            <a:avLst/>
          </a:prstGeom>
          <a:ln w="3175">
            <a:solidFill>
              <a:srgbClr val="E3E4E3"/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6" name="Bildplatzhalter 10">
            <a:extLst>
              <a:ext uri="{FF2B5EF4-FFF2-40B4-BE49-F238E27FC236}">
                <a16:creationId xmlns:a16="http://schemas.microsoft.com/office/drawing/2014/main" id="{2BFF007D-E396-A340-AC98-7AA5C845F3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849304" y="4159870"/>
            <a:ext cx="3500053" cy="2121076"/>
          </a:xfrm>
          <a:prstGeom prst="rect">
            <a:avLst/>
          </a:prstGeom>
          <a:ln w="3175">
            <a:solidFill>
              <a:srgbClr val="E3E4E3"/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7" name="Bildplatzhalter 10">
            <a:extLst>
              <a:ext uri="{FF2B5EF4-FFF2-40B4-BE49-F238E27FC236}">
                <a16:creationId xmlns:a16="http://schemas.microsoft.com/office/drawing/2014/main" id="{2BFF007D-E396-A340-AC98-7AA5C845F3A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24184" y="1768714"/>
            <a:ext cx="3500053" cy="2121076"/>
          </a:xfrm>
          <a:prstGeom prst="rect">
            <a:avLst/>
          </a:prstGeom>
          <a:ln w="3175">
            <a:solidFill>
              <a:srgbClr val="E3E4E3"/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2BFF007D-E396-A340-AC98-7AA5C845F3A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24184" y="4159870"/>
            <a:ext cx="3500053" cy="2121076"/>
          </a:xfrm>
          <a:prstGeom prst="rect">
            <a:avLst/>
          </a:prstGeom>
          <a:ln w="3175">
            <a:solidFill>
              <a:srgbClr val="E3E4E3"/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12" name="Textplatzhalter 5">
            <a:extLst>
              <a:ext uri="{FF2B5EF4-FFF2-40B4-BE49-F238E27FC236}">
                <a16:creationId xmlns:a16="http://schemas.microsoft.com/office/drawing/2014/main" id="{CC9B9577-3F28-9E47-B417-2FABB23D466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900000"/>
            <a:ext cx="10799763" cy="540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dirty="0"/>
              <a:t>Überschrift deutsch / Headline </a:t>
            </a:r>
            <a:r>
              <a:rPr lang="de-DE" dirty="0" err="1"/>
              <a:t>english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72576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istungs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 descr="Hier Fahrzeugbezeichnung eintragen" title="Fahrzeugbezeichnung">
            <a:extLst>
              <a:ext uri="{FF2B5EF4-FFF2-40B4-BE49-F238E27FC236}">
                <a16:creationId xmlns:a16="http://schemas.microsoft.com/office/drawing/2014/main" id="{BB9B4B6E-7C56-F541-BBFB-6077F9BA23B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0001" y="0"/>
            <a:ext cx="8820000" cy="6840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Fahrzeugbezeichnung</a:t>
            </a:r>
            <a:endParaRPr lang="en-US" dirty="0"/>
          </a:p>
        </p:txBody>
      </p:sp>
      <p:sp>
        <p:nvSpPr>
          <p:cNvPr id="5" name="Bildplatzhalter 9">
            <a:extLst>
              <a:ext uri="{FF2B5EF4-FFF2-40B4-BE49-F238E27FC236}">
                <a16:creationId xmlns:a16="http://schemas.microsoft.com/office/drawing/2014/main" id="{12C5DFC6-98FA-FA48-9348-F6882C4D4A0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880432" y="1762962"/>
            <a:ext cx="6479136" cy="4272078"/>
          </a:xfrm>
          <a:prstGeom prst="rect">
            <a:avLst/>
          </a:prstGeom>
          <a:ln w="3175">
            <a:solidFill>
              <a:srgbClr val="E3E4E3"/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96B86F5-73FF-4E4F-A52D-4291720229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900000"/>
            <a:ext cx="10799763" cy="540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dirty="0"/>
              <a:t>Überschrift deutsch / Headline </a:t>
            </a:r>
            <a:r>
              <a:rPr lang="de-DE" dirty="0" err="1"/>
              <a:t>english</a:t>
            </a:r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tikelliste im Det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 descr="Hier Fahrzeugbezeichnung eintragen" title="Fahrzeugbezeichnung">
            <a:extLst>
              <a:ext uri="{FF2B5EF4-FFF2-40B4-BE49-F238E27FC236}">
                <a16:creationId xmlns:a16="http://schemas.microsoft.com/office/drawing/2014/main" id="{06F30AC9-EC33-D746-AFB7-78696AC128A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0001" y="0"/>
            <a:ext cx="8820000" cy="6840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Fahrzeugbezeichnung</a:t>
            </a:r>
            <a:endParaRPr lang="en-US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2A9C2B7B-E388-FD48-8FF3-8151E03754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900000"/>
            <a:ext cx="10799763" cy="540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dirty="0"/>
              <a:t>Überschrift deutsch / Headline </a:t>
            </a:r>
            <a:r>
              <a:rPr lang="de-DE" dirty="0" err="1"/>
              <a:t>english</a:t>
            </a: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hyperlink" Target="mailto:office@remus-sebring.com" TargetMode="External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D60B2FCC-B7B1-A74D-A63B-8738DA20FE6C}"/>
              </a:ext>
            </a:extLst>
          </p:cNvPr>
          <p:cNvSpPr/>
          <p:nvPr userDrawn="1"/>
        </p:nvSpPr>
        <p:spPr>
          <a:xfrm>
            <a:off x="182880" y="0"/>
            <a:ext cx="12009120" cy="6858000"/>
          </a:xfrm>
          <a:prstGeom prst="rect">
            <a:avLst/>
          </a:prstGeom>
          <a:solidFill>
            <a:srgbClr val="E3E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734AE7-E837-0B4C-AC2A-3E2E3299D794}"/>
              </a:ext>
            </a:extLst>
          </p:cNvPr>
          <p:cNvSpPr/>
          <p:nvPr userDrawn="1"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Daten 8">
            <a:extLst>
              <a:ext uri="{FF2B5EF4-FFF2-40B4-BE49-F238E27FC236}">
                <a16:creationId xmlns:a16="http://schemas.microsoft.com/office/drawing/2014/main" id="{F2553C0E-748C-5844-BB47-21B40E95886F}"/>
              </a:ext>
            </a:extLst>
          </p:cNvPr>
          <p:cNvSpPr/>
          <p:nvPr userDrawn="1"/>
        </p:nvSpPr>
        <p:spPr>
          <a:xfrm>
            <a:off x="9152786" y="1"/>
            <a:ext cx="1538830" cy="720000"/>
          </a:xfrm>
          <a:prstGeom prst="flowChartInputOut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96958C9-3333-B74D-9C5F-12AD706C269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39752" y="320689"/>
            <a:ext cx="1722025" cy="314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664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Daten 37">
            <a:extLst>
              <a:ext uri="{FF2B5EF4-FFF2-40B4-BE49-F238E27FC236}">
                <a16:creationId xmlns:a16="http://schemas.microsoft.com/office/drawing/2014/main" id="{19C354D2-9F54-0245-A7F8-38F158D990C8}"/>
              </a:ext>
            </a:extLst>
          </p:cNvPr>
          <p:cNvSpPr/>
          <p:nvPr userDrawn="1"/>
        </p:nvSpPr>
        <p:spPr>
          <a:xfrm>
            <a:off x="9152786" y="1"/>
            <a:ext cx="1538830" cy="720000"/>
          </a:xfrm>
          <a:prstGeom prst="flowChartInputOutput">
            <a:avLst/>
          </a:prstGeom>
          <a:solidFill>
            <a:srgbClr val="E3E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7" name="Gerade Verbindung 36">
            <a:extLst>
              <a:ext uri="{FF2B5EF4-FFF2-40B4-BE49-F238E27FC236}">
                <a16:creationId xmlns:a16="http://schemas.microsoft.com/office/drawing/2014/main" id="{E0E9CB57-6DB8-614D-BAEC-ECF66D83597E}"/>
              </a:ext>
            </a:extLst>
          </p:cNvPr>
          <p:cNvCxnSpPr/>
          <p:nvPr userDrawn="1"/>
        </p:nvCxnSpPr>
        <p:spPr>
          <a:xfrm>
            <a:off x="360000" y="720000"/>
            <a:ext cx="1183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Daten 39">
            <a:extLst>
              <a:ext uri="{FF2B5EF4-FFF2-40B4-BE49-F238E27FC236}">
                <a16:creationId xmlns:a16="http://schemas.microsoft.com/office/drawing/2014/main" id="{E7073266-52FE-4A4E-ACE7-80303CEFE53B}"/>
              </a:ext>
            </a:extLst>
          </p:cNvPr>
          <p:cNvSpPr>
            <a:spLocks noChangeAspect="1"/>
          </p:cNvSpPr>
          <p:nvPr userDrawn="1"/>
        </p:nvSpPr>
        <p:spPr>
          <a:xfrm>
            <a:off x="3131435" y="6498000"/>
            <a:ext cx="769414" cy="360000"/>
          </a:xfrm>
          <a:prstGeom prst="flowChartInputOutput">
            <a:avLst/>
          </a:prstGeom>
          <a:solidFill>
            <a:srgbClr val="E3E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37984072-9480-F646-8A3B-15662982C871}"/>
              </a:ext>
            </a:extLst>
          </p:cNvPr>
          <p:cNvSpPr txBox="1"/>
          <p:nvPr userDrawn="1"/>
        </p:nvSpPr>
        <p:spPr>
          <a:xfrm>
            <a:off x="3982915" y="6498000"/>
            <a:ext cx="8082737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de-DE" sz="1100" b="0" i="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REMUS Innovation GmbH., Dr.-</a:t>
            </a:r>
            <a:r>
              <a:rPr lang="de-DE" sz="1100" b="0" i="0" dirty="0" err="1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Niederdorfer</a:t>
            </a:r>
            <a:r>
              <a:rPr lang="de-DE" sz="1100" b="0" i="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-Straße 25, 8572 </a:t>
            </a:r>
            <a:r>
              <a:rPr lang="de-DE" sz="1100" b="0" i="0" dirty="0" err="1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Bärnbach</a:t>
            </a:r>
            <a:r>
              <a:rPr lang="de-DE" sz="1100" b="0" i="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Austria, </a:t>
            </a:r>
            <a:r>
              <a:rPr lang="de-DE" sz="1100" b="0" i="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11"/>
              </a:rPr>
              <a:t>office@remus-sebring.com</a:t>
            </a:r>
            <a:r>
              <a:rPr lang="de-DE" sz="1100" b="0" i="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de-DE" sz="1100" b="0" i="0" dirty="0" err="1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www.remus.eu</a:t>
            </a:r>
            <a:endParaRPr lang="de-DE" sz="1100" b="0" i="0" dirty="0">
              <a:solidFill>
                <a:schemeClr val="bg1">
                  <a:lumMod val="6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F66F851E-AD65-AB42-A50F-70EA94A81782}"/>
              </a:ext>
            </a:extLst>
          </p:cNvPr>
          <p:cNvSpPr txBox="1"/>
          <p:nvPr userDrawn="1"/>
        </p:nvSpPr>
        <p:spPr>
          <a:xfrm>
            <a:off x="360000" y="6497515"/>
            <a:ext cx="3068516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de-DE" sz="1100" b="0" i="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REMUS | Member </a:t>
            </a:r>
            <a:r>
              <a:rPr lang="de-DE" sz="1100" b="0" i="0" dirty="0" err="1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de-DE" sz="1100" b="0" i="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100" b="0" i="0" dirty="0" err="1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</a:t>
            </a:r>
            <a:r>
              <a:rPr lang="de-DE" sz="1100" b="0" i="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REMUS-SEBRING Group</a:t>
            </a:r>
          </a:p>
        </p:txBody>
      </p:sp>
      <p:cxnSp>
        <p:nvCxnSpPr>
          <p:cNvPr id="45" name="Gerade Verbindung 44">
            <a:extLst>
              <a:ext uri="{FF2B5EF4-FFF2-40B4-BE49-F238E27FC236}">
                <a16:creationId xmlns:a16="http://schemas.microsoft.com/office/drawing/2014/main" id="{6E13E548-60E7-B143-837B-817977C09080}"/>
              </a:ext>
            </a:extLst>
          </p:cNvPr>
          <p:cNvCxnSpPr>
            <a:cxnSpLocks/>
          </p:cNvCxnSpPr>
          <p:nvPr userDrawn="1"/>
        </p:nvCxnSpPr>
        <p:spPr>
          <a:xfrm>
            <a:off x="360000" y="6498000"/>
            <a:ext cx="352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>
            <a:extLst>
              <a:ext uri="{FF2B5EF4-FFF2-40B4-BE49-F238E27FC236}">
                <a16:creationId xmlns:a16="http://schemas.microsoft.com/office/drawing/2014/main" id="{6C4BC525-53EE-4342-989E-35B8968A92DF}"/>
              </a:ext>
            </a:extLst>
          </p:cNvPr>
          <p:cNvCxnSpPr/>
          <p:nvPr userDrawn="1"/>
        </p:nvCxnSpPr>
        <p:spPr>
          <a:xfrm>
            <a:off x="3132000" y="6858485"/>
            <a:ext cx="907200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6">
            <a:extLst>
              <a:ext uri="{FF2B5EF4-FFF2-40B4-BE49-F238E27FC236}">
                <a16:creationId xmlns:a16="http://schemas.microsoft.com/office/drawing/2014/main" id="{B783860C-E638-A54F-A24B-74C12A37CB78}"/>
              </a:ext>
            </a:extLst>
          </p:cNvPr>
          <p:cNvSpPr/>
          <p:nvPr userDrawn="1"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B131FD2-B43F-E54B-9B8F-8F1FC5ED6DEB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339752" y="320689"/>
            <a:ext cx="1722025" cy="3142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6" r:id="rId3"/>
    <p:sldLayoutId id="2147483657" r:id="rId4"/>
    <p:sldLayoutId id="2147483650" r:id="rId5"/>
    <p:sldLayoutId id="2147483658" r:id="rId6"/>
    <p:sldLayoutId id="2147483651" r:id="rId7"/>
    <p:sldLayoutId id="2147483654" r:id="rId8"/>
    <p:sldLayoutId id="2147483655" r:id="rId9"/>
  </p:sldLayoutIdLst>
  <p:txStyles>
    <p:titleStyle>
      <a:lvl1pPr algn="l" defTabSz="457200" rtl="0" eaLnBrk="1" latinLnBrk="0" hangingPunct="1">
        <a:spcBef>
          <a:spcPct val="0"/>
        </a:spcBef>
        <a:buNone/>
        <a:defRPr sz="2400" b="0" i="0" kern="1200">
          <a:solidFill>
            <a:schemeClr val="tx1">
              <a:lumMod val="85000"/>
              <a:lumOff val="15000"/>
            </a:schemeClr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rgbClr val="FF0000"/>
        </a:buClr>
        <a:buFont typeface="Wingdings" pitchFamily="2" charset="2"/>
        <a:buChar char="§"/>
        <a:defRPr sz="1800" b="0" i="0" kern="1200">
          <a:solidFill>
            <a:schemeClr val="tx1">
              <a:lumMod val="75000"/>
              <a:lumOff val="25000"/>
            </a:schemeClr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rgbClr val="FF0000"/>
        </a:buClr>
        <a:buFont typeface="Wingdings" pitchFamily="2" charset="2"/>
        <a:buChar char="§"/>
        <a:defRPr sz="1600" b="0" i="0" kern="1200">
          <a:solidFill>
            <a:schemeClr val="tx1">
              <a:lumMod val="75000"/>
              <a:lumOff val="25000"/>
            </a:schemeClr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rgbClr val="FF0000"/>
        </a:buClr>
        <a:buFont typeface="Wingdings" pitchFamily="2" charset="2"/>
        <a:buChar char="§"/>
        <a:defRPr sz="1400" b="0" i="0" kern="1200">
          <a:solidFill>
            <a:schemeClr val="tx1">
              <a:lumMod val="75000"/>
              <a:lumOff val="25000"/>
            </a:schemeClr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rgbClr val="FF0000"/>
        </a:buClr>
        <a:buFont typeface="Wingdings" pitchFamily="2" charset="2"/>
        <a:buChar char="§"/>
        <a:defRPr sz="1200" b="0" i="0" kern="1200">
          <a:solidFill>
            <a:schemeClr val="tx1">
              <a:lumMod val="75000"/>
              <a:lumOff val="25000"/>
            </a:schemeClr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rgbClr val="FF0000"/>
        </a:buClr>
        <a:buFont typeface="Wingdings" pitchFamily="2" charset="2"/>
        <a:buChar char="§"/>
        <a:defRPr sz="1200" b="0" i="0" kern="1200">
          <a:solidFill>
            <a:schemeClr val="tx1">
              <a:lumMod val="75000"/>
              <a:lumOff val="25000"/>
            </a:schemeClr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diagramQuickStyle" Target="../diagrams/quickStyle2.xml"/><Relationship Id="rId3" Type="http://schemas.openxmlformats.org/officeDocument/2006/relationships/image" Target="../media/image6.jpg"/><Relationship Id="rId7" Type="http://schemas.openxmlformats.org/officeDocument/2006/relationships/diagramLayout" Target="../diagrams/layout1.xml"/><Relationship Id="rId12" Type="http://schemas.openxmlformats.org/officeDocument/2006/relationships/diagramLayout" Target="../diagrams/layout2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6" Type="http://schemas.openxmlformats.org/officeDocument/2006/relationships/diagramData" Target="../diagrams/data1.xml"/><Relationship Id="rId11" Type="http://schemas.openxmlformats.org/officeDocument/2006/relationships/diagramData" Target="../diagrams/data2.xml"/><Relationship Id="rId5" Type="http://schemas.openxmlformats.org/officeDocument/2006/relationships/image" Target="../media/image8.jpg"/><Relationship Id="rId15" Type="http://schemas.microsoft.com/office/2007/relationships/diagramDrawing" Target="../diagrams/drawing2.xml"/><Relationship Id="rId10" Type="http://schemas.microsoft.com/office/2007/relationships/diagramDrawing" Target="../diagrams/drawing1.xml"/><Relationship Id="rId4" Type="http://schemas.openxmlformats.org/officeDocument/2006/relationships/image" Target="../media/image7.jpg"/><Relationship Id="rId9" Type="http://schemas.openxmlformats.org/officeDocument/2006/relationships/diagramColors" Target="../diagrams/colors1.xml"/><Relationship Id="rId14" Type="http://schemas.openxmlformats.org/officeDocument/2006/relationships/diagramColors" Target="../diagrams/colors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Relationship Id="rId9" Type="http://schemas.openxmlformats.org/officeDocument/2006/relationships/image" Target="../media/image2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3707E9A-2948-CB47-848C-792BB5A88BB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sz="2000" dirty="0"/>
              <a:t>Harley Davidson </a:t>
            </a:r>
            <a:r>
              <a:rPr lang="de-DE" sz="2000" dirty="0" err="1"/>
              <a:t>Softail</a:t>
            </a:r>
            <a:r>
              <a:rPr lang="de-DE" sz="2000" dirty="0"/>
              <a:t> Street Bob 107 Mod. 2018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E5555A9-A444-CA4B-966D-C048B79D5D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07/2018</a:t>
            </a:r>
          </a:p>
        </p:txBody>
      </p:sp>
    </p:spTree>
    <p:extLst>
      <p:ext uri="{BB962C8B-B14F-4D97-AF65-F5344CB8AC3E}">
        <p14:creationId xmlns:p14="http://schemas.microsoft.com/office/powerpoint/2010/main" val="1946518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846AE3-4658-A149-B00C-0F1154F2FB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Harley Davidson </a:t>
            </a:r>
            <a:r>
              <a:rPr lang="de-DE" dirty="0" err="1"/>
              <a:t>Softail</a:t>
            </a:r>
            <a:r>
              <a:rPr lang="de-DE" dirty="0"/>
              <a:t> Street Bob Mod. 2018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16" t="7472" r="12657" b="16051"/>
          <a:stretch/>
        </p:blipFill>
        <p:spPr>
          <a:xfrm>
            <a:off x="1776480" y="1170000"/>
            <a:ext cx="8686801" cy="5090769"/>
          </a:xfrm>
          <a:prstGeom prst="rect">
            <a:avLst/>
          </a:prstGeom>
        </p:spPr>
      </p:pic>
      <p:sp>
        <p:nvSpPr>
          <p:cNvPr id="5" name="Textplatzhalter 3"/>
          <p:cNvSpPr>
            <a:spLocks noGrp="1"/>
          </p:cNvSpPr>
          <p:nvPr>
            <p:ph type="body" sz="quarter" idx="4294967295"/>
          </p:nvPr>
        </p:nvSpPr>
        <p:spPr>
          <a:xfrm>
            <a:off x="625996" y="900000"/>
            <a:ext cx="10799763" cy="5400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de-DE" sz="1400" dirty="0">
                <a:solidFill>
                  <a:schemeClr val="bg1">
                    <a:lumMod val="50000"/>
                  </a:schemeClr>
                </a:solidFill>
              </a:rPr>
              <a:t>Slip-On mit / </a:t>
            </a:r>
            <a:r>
              <a:rPr lang="de-DE" sz="1400" dirty="0" err="1">
                <a:solidFill>
                  <a:schemeClr val="bg1">
                    <a:lumMod val="50000"/>
                  </a:schemeClr>
                </a:solidFill>
              </a:rPr>
              <a:t>with</a:t>
            </a:r>
            <a:r>
              <a:rPr lang="de-DE" sz="1400" dirty="0">
                <a:solidFill>
                  <a:schemeClr val="bg1">
                    <a:lumMod val="50000"/>
                  </a:schemeClr>
                </a:solidFill>
              </a:rPr>
              <a:t> ASC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3761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478969-800B-9F4B-A4CD-1DCD683381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Harley Davidson </a:t>
            </a:r>
            <a:r>
              <a:rPr lang="de-DE" dirty="0" err="1"/>
              <a:t>Softail</a:t>
            </a:r>
            <a:r>
              <a:rPr lang="de-DE" dirty="0"/>
              <a:t> Street Bob Mod. 2018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D75487E-2A7C-8D47-A964-ABBE83573C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5561" y="942980"/>
            <a:ext cx="10799763" cy="540000"/>
          </a:xfrm>
        </p:spPr>
        <p:txBody>
          <a:bodyPr/>
          <a:lstStyle/>
          <a:p>
            <a:r>
              <a:rPr lang="de-DE" dirty="0"/>
              <a:t>Slip-On mit / </a:t>
            </a:r>
            <a:r>
              <a:rPr lang="de-DE" dirty="0" err="1"/>
              <a:t>with</a:t>
            </a:r>
            <a:r>
              <a:rPr lang="de-DE" dirty="0"/>
              <a:t> ASC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37"/>
          <a:stretch/>
        </p:blipFill>
        <p:spPr>
          <a:xfrm>
            <a:off x="5068538" y="1561039"/>
            <a:ext cx="6955393" cy="4839761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75" b="6667"/>
          <a:stretch/>
        </p:blipFill>
        <p:spPr>
          <a:xfrm>
            <a:off x="1055947" y="1136590"/>
            <a:ext cx="3858768" cy="526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674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>
            <a:extLst>
              <a:ext uri="{FF2B5EF4-FFF2-40B4-BE49-F238E27FC236}">
                <a16:creationId xmlns:a16="http://schemas.microsoft.com/office/drawing/2014/main" id="{1ED08AF1-F15A-E640-8212-B6C35DA706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37" b="3248"/>
          <a:stretch/>
        </p:blipFill>
        <p:spPr>
          <a:xfrm>
            <a:off x="6883073" y="2131488"/>
            <a:ext cx="1363383" cy="1157469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4A778E2A-9D70-C248-92B4-0E1A323CEA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312" t="12507" r="312" b="18632"/>
          <a:stretch/>
        </p:blipFill>
        <p:spPr>
          <a:xfrm>
            <a:off x="417876" y="3574441"/>
            <a:ext cx="1935499" cy="1193194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897909AA-022D-4F41-B920-8FAF85B5107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4802" b="24995"/>
          <a:stretch/>
        </p:blipFill>
        <p:spPr>
          <a:xfrm>
            <a:off x="383151" y="2140612"/>
            <a:ext cx="2071747" cy="118006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D153ED85-D061-1D4E-9BC0-B2C004D2A7E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7533" b="13065"/>
          <a:stretch/>
        </p:blipFill>
        <p:spPr>
          <a:xfrm>
            <a:off x="6878796" y="3587572"/>
            <a:ext cx="1493124" cy="118006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Harley Davidson </a:t>
            </a:r>
            <a:r>
              <a:rPr lang="de-DE" dirty="0" err="1"/>
              <a:t>Softail</a:t>
            </a:r>
            <a:r>
              <a:rPr lang="de-DE" dirty="0"/>
              <a:t> Street Bob Mod. 2018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AT" dirty="0"/>
              <a:t>REMUS CUSTOM Schalldämpfer mit </a:t>
            </a:r>
            <a:r>
              <a:rPr lang="de-AT" b="1" dirty="0"/>
              <a:t>ASC</a:t>
            </a:r>
            <a:r>
              <a:rPr lang="de-AT" dirty="0"/>
              <a:t> (CAN-Bus gesteuertes Klappensystem) / REMUS CUSTOM </a:t>
            </a:r>
            <a:r>
              <a:rPr lang="de-AT" dirty="0" err="1"/>
              <a:t>exhaust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b="1" dirty="0"/>
              <a:t>ASC</a:t>
            </a:r>
            <a:r>
              <a:rPr lang="de-AT" dirty="0"/>
              <a:t> (CAN-Bus </a:t>
            </a:r>
            <a:r>
              <a:rPr lang="de-AT" dirty="0" err="1"/>
              <a:t>actuated</a:t>
            </a:r>
            <a:r>
              <a:rPr lang="de-AT" dirty="0"/>
              <a:t> </a:t>
            </a:r>
            <a:r>
              <a:rPr lang="de-AT" dirty="0" err="1"/>
              <a:t>sound</a:t>
            </a:r>
            <a:r>
              <a:rPr lang="de-AT" dirty="0"/>
              <a:t> </a:t>
            </a:r>
            <a:r>
              <a:rPr lang="de-AT" dirty="0" err="1"/>
              <a:t>system</a:t>
            </a:r>
            <a:r>
              <a:rPr lang="de-AT" dirty="0"/>
              <a:t>)</a:t>
            </a:r>
            <a:endParaRPr lang="de-DE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0C8B6659-60EA-B043-AF6A-799C5E28C7F3}"/>
              </a:ext>
            </a:extLst>
          </p:cNvPr>
          <p:cNvSpPr txBox="1">
            <a:spLocks/>
          </p:cNvSpPr>
          <p:nvPr/>
        </p:nvSpPr>
        <p:spPr>
          <a:xfrm>
            <a:off x="1096626" y="5201352"/>
            <a:ext cx="4860000" cy="720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400" b="0" i="0" kern="120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sz="1200" dirty="0"/>
              <a:t>CAN-BUS gesteuertes Klappensystem / CAN-bus </a:t>
            </a:r>
            <a:r>
              <a:rPr lang="de-AT" sz="1200" dirty="0" err="1"/>
              <a:t>controlled</a:t>
            </a:r>
            <a:r>
              <a:rPr lang="de-AT" sz="1200" dirty="0"/>
              <a:t> </a:t>
            </a:r>
            <a:r>
              <a:rPr lang="de-AT" sz="1200" dirty="0" err="1"/>
              <a:t>valve</a:t>
            </a:r>
            <a:r>
              <a:rPr lang="de-AT" sz="1200" dirty="0"/>
              <a:t> </a:t>
            </a:r>
            <a:r>
              <a:rPr lang="de-AT" sz="1200" dirty="0" err="1"/>
              <a:t>system</a:t>
            </a:r>
            <a:endParaRPr lang="de-AT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sz="1200" dirty="0"/>
              <a:t>Soundmodulation per Taster / Sound </a:t>
            </a:r>
            <a:r>
              <a:rPr lang="de-AT" sz="1200" dirty="0" err="1"/>
              <a:t>modulation</a:t>
            </a:r>
            <a:r>
              <a:rPr lang="de-AT" sz="1200" dirty="0"/>
              <a:t> via push </a:t>
            </a:r>
            <a:r>
              <a:rPr lang="de-AT" sz="1200" dirty="0" err="1"/>
              <a:t>button</a:t>
            </a:r>
            <a:r>
              <a:rPr lang="de-AT" sz="1200" dirty="0"/>
              <a:t> </a:t>
            </a:r>
            <a:r>
              <a:rPr lang="de-AT" sz="1200" dirty="0" err="1"/>
              <a:t>switch</a:t>
            </a:r>
            <a:endParaRPr lang="de-AT" sz="1200" dirty="0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8E5851AA-30FC-3948-A344-AB5230D8782B}"/>
              </a:ext>
            </a:extLst>
          </p:cNvPr>
          <p:cNvSpPr txBox="1">
            <a:spLocks/>
          </p:cNvSpPr>
          <p:nvPr/>
        </p:nvSpPr>
        <p:spPr>
          <a:xfrm>
            <a:off x="6311125" y="5201352"/>
            <a:ext cx="4860000" cy="720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400" b="0" i="0" kern="120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sz="1200" dirty="0"/>
              <a:t>Endkappen wählbar und wechselbar / </a:t>
            </a:r>
            <a:r>
              <a:rPr lang="de-AT" sz="1200" dirty="0" err="1"/>
              <a:t>Selectable</a:t>
            </a:r>
            <a:r>
              <a:rPr lang="de-AT" sz="1200" dirty="0"/>
              <a:t> </a:t>
            </a:r>
            <a:r>
              <a:rPr lang="de-AT" sz="1200" dirty="0" err="1"/>
              <a:t>and</a:t>
            </a:r>
            <a:r>
              <a:rPr lang="de-AT" sz="1200" dirty="0"/>
              <a:t> </a:t>
            </a:r>
            <a:r>
              <a:rPr lang="de-AT" sz="1200" dirty="0" err="1"/>
              <a:t>changeable</a:t>
            </a:r>
            <a:r>
              <a:rPr lang="de-AT" sz="1200" dirty="0"/>
              <a:t> end </a:t>
            </a:r>
            <a:r>
              <a:rPr lang="de-AT" sz="1200" dirty="0" err="1"/>
              <a:t>caps</a:t>
            </a:r>
            <a:endParaRPr lang="de-AT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sz="1200" dirty="0"/>
              <a:t>EG Genehmigung / EC </a:t>
            </a:r>
            <a:r>
              <a:rPr lang="de-AT" sz="1200" dirty="0" err="1"/>
              <a:t>homologation</a:t>
            </a:r>
            <a:endParaRPr lang="de-DE" sz="1200" dirty="0"/>
          </a:p>
        </p:txBody>
      </p:sp>
      <p:graphicFrame>
        <p:nvGraphicFramePr>
          <p:cNvPr id="14" name="Diagramm 13">
            <a:extLst>
              <a:ext uri="{FF2B5EF4-FFF2-40B4-BE49-F238E27FC236}">
                <a16:creationId xmlns:a16="http://schemas.microsoft.com/office/drawing/2014/main" id="{9A2BBF83-F3DD-EE47-95C0-715C880FB225}"/>
              </a:ext>
            </a:extLst>
          </p:cNvPr>
          <p:cNvGraphicFramePr/>
          <p:nvPr>
            <p:extLst/>
          </p:nvPr>
        </p:nvGraphicFramePr>
        <p:xfrm>
          <a:off x="1493452" y="2140084"/>
          <a:ext cx="4123840" cy="2627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15" name="Diagramm 14">
            <a:extLst>
              <a:ext uri="{FF2B5EF4-FFF2-40B4-BE49-F238E27FC236}">
                <a16:creationId xmlns:a16="http://schemas.microsoft.com/office/drawing/2014/main" id="{EF0164EA-C4F2-EF45-9CC4-014E85FD8F17}"/>
              </a:ext>
            </a:extLst>
          </p:cNvPr>
          <p:cNvGraphicFramePr/>
          <p:nvPr>
            <p:extLst/>
          </p:nvPr>
        </p:nvGraphicFramePr>
        <p:xfrm>
          <a:off x="7663049" y="2140084"/>
          <a:ext cx="4123840" cy="2627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  <p:extLst>
      <p:ext uri="{BB962C8B-B14F-4D97-AF65-F5344CB8AC3E}">
        <p14:creationId xmlns:p14="http://schemas.microsoft.com/office/powerpoint/2010/main" val="465966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Harley Davidson </a:t>
            </a:r>
            <a:r>
              <a:rPr lang="de-DE" dirty="0" err="1"/>
              <a:t>Softail</a:t>
            </a:r>
            <a:r>
              <a:rPr lang="de-DE" dirty="0"/>
              <a:t> Street Bob Mod. 2018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AT" dirty="0"/>
              <a:t>Endkappen / End </a:t>
            </a:r>
            <a:r>
              <a:rPr lang="de-AT" dirty="0" err="1"/>
              <a:t>caps</a:t>
            </a:r>
            <a:r>
              <a:rPr lang="de-AT" dirty="0"/>
              <a:t> </a:t>
            </a:r>
            <a:endParaRPr lang="de-DE" dirty="0"/>
          </a:p>
        </p:txBody>
      </p:sp>
      <p:pic>
        <p:nvPicPr>
          <p:cNvPr id="9" name="Bildplatzhalter 12">
            <a:extLst>
              <a:ext uri="{FF2B5EF4-FFF2-40B4-BE49-F238E27FC236}">
                <a16:creationId xmlns:a16="http://schemas.microsoft.com/office/drawing/2014/main" id="{9BB07A33-8743-D54B-A019-D1BB78FB3E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94" t="4180" r="12992" b="13120"/>
          <a:stretch/>
        </p:blipFill>
        <p:spPr>
          <a:xfrm>
            <a:off x="6320570" y="3793787"/>
            <a:ext cx="2376188" cy="1440000"/>
          </a:xfrm>
          <a:prstGeom prst="rect">
            <a:avLst/>
          </a:prstGeom>
          <a:ln>
            <a:solidFill>
              <a:srgbClr val="E3E4E3"/>
            </a:solidFill>
          </a:ln>
        </p:spPr>
      </p:pic>
      <p:pic>
        <p:nvPicPr>
          <p:cNvPr id="10" name="Bildplatzhalter 10">
            <a:extLst>
              <a:ext uri="{FF2B5EF4-FFF2-40B4-BE49-F238E27FC236}">
                <a16:creationId xmlns:a16="http://schemas.microsoft.com/office/drawing/2014/main" id="{8E4E5EC9-6C7C-0644-B409-07DC2A0ED4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92" t="4424" r="12427" b="12331"/>
          <a:stretch/>
        </p:blipFill>
        <p:spPr>
          <a:xfrm>
            <a:off x="3610588" y="3778771"/>
            <a:ext cx="2376188" cy="1440000"/>
          </a:xfrm>
          <a:prstGeom prst="rect">
            <a:avLst/>
          </a:prstGeom>
          <a:ln>
            <a:solidFill>
              <a:srgbClr val="E3E4E3"/>
            </a:solidFill>
          </a:ln>
        </p:spPr>
      </p:pic>
      <p:pic>
        <p:nvPicPr>
          <p:cNvPr id="11" name="Bildplatzhalter 14">
            <a:extLst>
              <a:ext uri="{FF2B5EF4-FFF2-40B4-BE49-F238E27FC236}">
                <a16:creationId xmlns:a16="http://schemas.microsoft.com/office/drawing/2014/main" id="{E2D01B51-BFBA-B94E-BC0E-41CCA40156F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037" t="4077" r="12038" b="15294"/>
          <a:stretch/>
        </p:blipFill>
        <p:spPr>
          <a:xfrm>
            <a:off x="9026281" y="3778771"/>
            <a:ext cx="2376188" cy="1440000"/>
          </a:xfrm>
          <a:prstGeom prst="rect">
            <a:avLst/>
          </a:prstGeom>
          <a:ln>
            <a:solidFill>
              <a:srgbClr val="E3E4E3"/>
            </a:solidFill>
          </a:ln>
        </p:spPr>
      </p:pic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DB542A0B-1AAD-884F-A0D2-AC438ABA8EF4}"/>
              </a:ext>
            </a:extLst>
          </p:cNvPr>
          <p:cNvSpPr txBox="1">
            <a:spLocks/>
          </p:cNvSpPr>
          <p:nvPr/>
        </p:nvSpPr>
        <p:spPr>
          <a:xfrm>
            <a:off x="4039626" y="4984771"/>
            <a:ext cx="1644247" cy="234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400" b="0" i="0" kern="120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dirty="0"/>
              <a:t>Straight End V1 (EK51)</a:t>
            </a:r>
            <a:endParaRPr lang="de-DE" dirty="0"/>
          </a:p>
        </p:txBody>
      </p:sp>
      <p:sp>
        <p:nvSpPr>
          <p:cNvPr id="15" name="Textplatzhalter 6">
            <a:extLst>
              <a:ext uri="{FF2B5EF4-FFF2-40B4-BE49-F238E27FC236}">
                <a16:creationId xmlns:a16="http://schemas.microsoft.com/office/drawing/2014/main" id="{4FA9D789-F446-F84D-A132-D6E540705402}"/>
              </a:ext>
            </a:extLst>
          </p:cNvPr>
          <p:cNvSpPr txBox="1">
            <a:spLocks/>
          </p:cNvSpPr>
          <p:nvPr/>
        </p:nvSpPr>
        <p:spPr>
          <a:xfrm>
            <a:off x="6674820" y="4996449"/>
            <a:ext cx="2630589" cy="234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400" b="0" i="0" kern="120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dirty="0"/>
              <a:t>Straight End V2 (EK52)</a:t>
            </a:r>
            <a:endParaRPr lang="de-DE" dirty="0"/>
          </a:p>
        </p:txBody>
      </p:sp>
      <p:sp>
        <p:nvSpPr>
          <p:cNvPr id="17" name="Textplatzhalter 6">
            <a:extLst>
              <a:ext uri="{FF2B5EF4-FFF2-40B4-BE49-F238E27FC236}">
                <a16:creationId xmlns:a16="http://schemas.microsoft.com/office/drawing/2014/main" id="{DFD3794E-B5E2-BE43-8181-753188E4F130}"/>
              </a:ext>
            </a:extLst>
          </p:cNvPr>
          <p:cNvSpPr txBox="1">
            <a:spLocks/>
          </p:cNvSpPr>
          <p:nvPr/>
        </p:nvSpPr>
        <p:spPr>
          <a:xfrm>
            <a:off x="9345579" y="4984771"/>
            <a:ext cx="1620000" cy="234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400" b="0" i="0" kern="120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dirty="0" err="1"/>
              <a:t>Slash</a:t>
            </a:r>
            <a:r>
              <a:rPr lang="de-AT" dirty="0"/>
              <a:t> Cut V1 (EK53)</a:t>
            </a:r>
            <a:endParaRPr lang="de-DE" dirty="0"/>
          </a:p>
        </p:txBody>
      </p:sp>
      <p:pic>
        <p:nvPicPr>
          <p:cNvPr id="22" name="Bildplatzhalter 13">
            <a:extLst>
              <a:ext uri="{FF2B5EF4-FFF2-40B4-BE49-F238E27FC236}">
                <a16:creationId xmlns:a16="http://schemas.microsoft.com/office/drawing/2014/main" id="{F92DDAA4-425E-9146-85DA-107E9016ACF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640" t="4418" r="12879" b="12438"/>
          <a:stretch/>
        </p:blipFill>
        <p:spPr>
          <a:xfrm>
            <a:off x="3614859" y="1972277"/>
            <a:ext cx="2376188" cy="1440000"/>
          </a:xfrm>
          <a:prstGeom prst="rect">
            <a:avLst/>
          </a:prstGeom>
          <a:ln w="3175">
            <a:solidFill>
              <a:srgbClr val="E3E4E3"/>
            </a:solidFill>
          </a:ln>
        </p:spPr>
      </p:pic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DB542A0B-1AAD-884F-A0D2-AC438ABA8EF4}"/>
              </a:ext>
            </a:extLst>
          </p:cNvPr>
          <p:cNvSpPr txBox="1">
            <a:spLocks/>
          </p:cNvSpPr>
          <p:nvPr/>
        </p:nvSpPr>
        <p:spPr>
          <a:xfrm>
            <a:off x="4011140" y="3152943"/>
            <a:ext cx="1717028" cy="234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400" b="0" i="0" kern="120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dirty="0"/>
              <a:t>Straight End V1 (EK31)</a:t>
            </a:r>
            <a:endParaRPr lang="de-DE" dirty="0"/>
          </a:p>
        </p:txBody>
      </p:sp>
      <p:pic>
        <p:nvPicPr>
          <p:cNvPr id="23" name="Bildplatzhalter 15">
            <a:extLst>
              <a:ext uri="{FF2B5EF4-FFF2-40B4-BE49-F238E27FC236}">
                <a16:creationId xmlns:a16="http://schemas.microsoft.com/office/drawing/2014/main" id="{A509AE7C-9E4F-B146-A77A-D533156B4FB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077" t="2811" r="12238" b="12805"/>
          <a:stretch/>
        </p:blipFill>
        <p:spPr>
          <a:xfrm>
            <a:off x="6320570" y="1972277"/>
            <a:ext cx="2376188" cy="1440000"/>
          </a:xfrm>
          <a:prstGeom prst="rect">
            <a:avLst/>
          </a:prstGeom>
          <a:ln w="3175">
            <a:solidFill>
              <a:srgbClr val="E3E4E3"/>
            </a:solidFill>
          </a:ln>
        </p:spPr>
      </p:pic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4FA9D789-F446-F84D-A132-D6E540705402}"/>
              </a:ext>
            </a:extLst>
          </p:cNvPr>
          <p:cNvSpPr txBox="1">
            <a:spLocks/>
          </p:cNvSpPr>
          <p:nvPr/>
        </p:nvSpPr>
        <p:spPr>
          <a:xfrm>
            <a:off x="6674820" y="3171306"/>
            <a:ext cx="1620000" cy="234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400" b="0" i="0" kern="120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dirty="0"/>
              <a:t>Straight End V2 (EK32)</a:t>
            </a:r>
            <a:endParaRPr lang="de-DE" dirty="0"/>
          </a:p>
        </p:txBody>
      </p:sp>
      <p:pic>
        <p:nvPicPr>
          <p:cNvPr id="25" name="Bildplatzhalter 17">
            <a:extLst>
              <a:ext uri="{FF2B5EF4-FFF2-40B4-BE49-F238E27FC236}">
                <a16:creationId xmlns:a16="http://schemas.microsoft.com/office/drawing/2014/main" id="{C824DF55-423A-094C-9937-512E4E07D24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258" t="3511" r="14037" b="16083"/>
          <a:stretch/>
        </p:blipFill>
        <p:spPr>
          <a:xfrm>
            <a:off x="9026281" y="1972277"/>
            <a:ext cx="2376188" cy="1440000"/>
          </a:xfrm>
          <a:prstGeom prst="rect">
            <a:avLst/>
          </a:prstGeom>
          <a:ln w="3175">
            <a:solidFill>
              <a:srgbClr val="E3E4E3"/>
            </a:solidFill>
          </a:ln>
        </p:spPr>
      </p:pic>
      <p:sp>
        <p:nvSpPr>
          <p:cNvPr id="16" name="Textplatzhalter 6">
            <a:extLst>
              <a:ext uri="{FF2B5EF4-FFF2-40B4-BE49-F238E27FC236}">
                <a16:creationId xmlns:a16="http://schemas.microsoft.com/office/drawing/2014/main" id="{DFD3794E-B5E2-BE43-8181-753188E4F130}"/>
              </a:ext>
            </a:extLst>
          </p:cNvPr>
          <p:cNvSpPr txBox="1">
            <a:spLocks/>
          </p:cNvSpPr>
          <p:nvPr/>
        </p:nvSpPr>
        <p:spPr>
          <a:xfrm>
            <a:off x="9345579" y="3151453"/>
            <a:ext cx="1620000" cy="234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400" b="0" i="0" kern="120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dirty="0" err="1"/>
              <a:t>Slash</a:t>
            </a:r>
            <a:r>
              <a:rPr lang="de-AT" dirty="0"/>
              <a:t> Cut V1 (EK33)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6" t="13288" r="18756" b="13661"/>
          <a:stretch/>
        </p:blipFill>
        <p:spPr>
          <a:xfrm>
            <a:off x="913072" y="1967787"/>
            <a:ext cx="2372265" cy="1419156"/>
          </a:xfrm>
          <a:prstGeom prst="rect">
            <a:avLst/>
          </a:prstGeom>
          <a:ln>
            <a:solidFill>
              <a:srgbClr val="E3E4E3"/>
            </a:solidFill>
          </a:ln>
        </p:spPr>
      </p:pic>
      <p:sp>
        <p:nvSpPr>
          <p:cNvPr id="26" name="Textplatzhalter 6">
            <a:extLst>
              <a:ext uri="{FF2B5EF4-FFF2-40B4-BE49-F238E27FC236}">
                <a16:creationId xmlns:a16="http://schemas.microsoft.com/office/drawing/2014/main" id="{DFD3794E-B5E2-BE43-8181-753188E4F130}"/>
              </a:ext>
            </a:extLst>
          </p:cNvPr>
          <p:cNvSpPr txBox="1">
            <a:spLocks/>
          </p:cNvSpPr>
          <p:nvPr/>
        </p:nvSpPr>
        <p:spPr>
          <a:xfrm>
            <a:off x="1374053" y="3145321"/>
            <a:ext cx="1461358" cy="234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400" b="0" i="0" kern="120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dirty="0"/>
              <a:t>Short Cut V1 (EK30)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8" t="14755" r="18592" b="13642"/>
          <a:stretch/>
        </p:blipFill>
        <p:spPr>
          <a:xfrm>
            <a:off x="907106" y="3788640"/>
            <a:ext cx="2366737" cy="1436662"/>
          </a:xfrm>
          <a:prstGeom prst="rect">
            <a:avLst/>
          </a:prstGeom>
          <a:ln>
            <a:solidFill>
              <a:srgbClr val="E3E4E3"/>
            </a:solidFill>
          </a:ln>
        </p:spPr>
      </p:pic>
      <p:sp>
        <p:nvSpPr>
          <p:cNvPr id="21" name="Textplatzhalter 6">
            <a:extLst>
              <a:ext uri="{FF2B5EF4-FFF2-40B4-BE49-F238E27FC236}">
                <a16:creationId xmlns:a16="http://schemas.microsoft.com/office/drawing/2014/main" id="{DFD3794E-B5E2-BE43-8181-753188E4F130}"/>
              </a:ext>
            </a:extLst>
          </p:cNvPr>
          <p:cNvSpPr txBox="1">
            <a:spLocks/>
          </p:cNvSpPr>
          <p:nvPr/>
        </p:nvSpPr>
        <p:spPr>
          <a:xfrm>
            <a:off x="1380104" y="4984771"/>
            <a:ext cx="1449256" cy="234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400" b="0" i="0" kern="120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FontTx/>
              <a:buNone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dirty="0"/>
              <a:t>Short Cut V1 (EK50)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7025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4E5C15-6F7A-274F-8D3D-43C5C64B94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Harley Davidson </a:t>
            </a:r>
            <a:r>
              <a:rPr lang="de-DE" dirty="0" err="1"/>
              <a:t>Softail</a:t>
            </a:r>
            <a:r>
              <a:rPr lang="de-DE" dirty="0"/>
              <a:t> Street Bob 107 (FXBB) Mod. 2018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D88CB86-4AB8-A14C-8A47-FF560B24DD3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Leistungsdiagramm / </a:t>
            </a:r>
            <a:r>
              <a:rPr lang="de-DE" dirty="0" err="1"/>
              <a:t>Dyno</a:t>
            </a:r>
            <a:r>
              <a:rPr lang="de-DE" dirty="0"/>
              <a:t> </a:t>
            </a:r>
            <a:r>
              <a:rPr lang="de-DE" dirty="0" err="1"/>
              <a:t>chart</a:t>
            </a:r>
            <a:r>
              <a:rPr lang="de-DE" dirty="0"/>
              <a:t> – Slip-On + ASC EG/ABE/EEC</a:t>
            </a:r>
          </a:p>
        </p:txBody>
      </p:sp>
      <p:sp>
        <p:nvSpPr>
          <p:cNvPr id="7" name="Flussdiagramm: Daten 6"/>
          <p:cNvSpPr/>
          <p:nvPr/>
        </p:nvSpPr>
        <p:spPr>
          <a:xfrm>
            <a:off x="8362493" y="900000"/>
            <a:ext cx="3666227" cy="2074511"/>
          </a:xfrm>
          <a:prstGeom prst="flowChartInputOutput">
            <a:avLst/>
          </a:prstGeom>
          <a:solidFill>
            <a:srgbClr val="E3E4E3"/>
          </a:solidFill>
          <a:ln w="3175" cap="sq" cmpd="tri">
            <a:solidFill>
              <a:srgbClr val="E3E4E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Textfeld 7"/>
          <p:cNvSpPr txBox="1"/>
          <p:nvPr/>
        </p:nvSpPr>
        <p:spPr>
          <a:xfrm>
            <a:off x="9064731" y="983147"/>
            <a:ext cx="245503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FACTORY FACTS: </a:t>
            </a:r>
          </a:p>
          <a:p>
            <a:r>
              <a:rPr lang="de-AT" sz="1000" dirty="0"/>
              <a:t>bei offener Klappe/ </a:t>
            </a:r>
            <a:r>
              <a:rPr lang="de-AT" sz="1000" dirty="0" err="1"/>
              <a:t>with</a:t>
            </a:r>
            <a:r>
              <a:rPr lang="de-AT" sz="1000" dirty="0"/>
              <a:t> open </a:t>
            </a:r>
            <a:r>
              <a:rPr lang="de-AT" sz="1000" dirty="0" err="1"/>
              <a:t>valve</a:t>
            </a:r>
            <a:endParaRPr lang="de-AT" sz="1000" dirty="0"/>
          </a:p>
          <a:p>
            <a:pPr algn="ctr"/>
            <a:endParaRPr lang="de-AT" dirty="0"/>
          </a:p>
          <a:p>
            <a:r>
              <a:rPr lang="de-AT" dirty="0"/>
              <a:t>+ 7,2 PS / </a:t>
            </a:r>
            <a:r>
              <a:rPr lang="de-AT" sz="1000" dirty="0"/>
              <a:t>5000 </a:t>
            </a:r>
            <a:r>
              <a:rPr lang="de-AT" sz="1000" dirty="0" err="1"/>
              <a:t>rpm</a:t>
            </a:r>
            <a:endParaRPr lang="de-AT" sz="1000" dirty="0"/>
          </a:p>
          <a:p>
            <a:endParaRPr lang="de-AT" dirty="0"/>
          </a:p>
          <a:p>
            <a:r>
              <a:rPr lang="de-AT" dirty="0"/>
              <a:t>+ 13,3 </a:t>
            </a:r>
            <a:r>
              <a:rPr lang="de-AT" dirty="0" err="1"/>
              <a:t>Nm</a:t>
            </a:r>
            <a:r>
              <a:rPr lang="de-AT" dirty="0"/>
              <a:t> / </a:t>
            </a:r>
            <a:r>
              <a:rPr lang="de-AT" sz="1000" dirty="0"/>
              <a:t>4200 </a:t>
            </a:r>
            <a:r>
              <a:rPr lang="de-AT" sz="1000" dirty="0" err="1"/>
              <a:t>rpm</a:t>
            </a:r>
            <a:endParaRPr lang="de-AT" sz="1000" dirty="0"/>
          </a:p>
          <a:p>
            <a:endParaRPr lang="de-AT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" t="10315" r="6533" b="6918"/>
          <a:stretch/>
        </p:blipFill>
        <p:spPr>
          <a:xfrm>
            <a:off x="6455242" y="3126671"/>
            <a:ext cx="5149970" cy="335181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8" t="11194" r="6889" b="6290"/>
          <a:stretch/>
        </p:blipFill>
        <p:spPr>
          <a:xfrm>
            <a:off x="185165" y="1327857"/>
            <a:ext cx="6124852" cy="398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926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C86780-642F-4242-B39B-1BA2041454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Harley Davidson </a:t>
            </a:r>
            <a:r>
              <a:rPr lang="de-DE" dirty="0" err="1"/>
              <a:t>Softail</a:t>
            </a:r>
            <a:r>
              <a:rPr lang="de-DE" dirty="0"/>
              <a:t> Street Bob Mod. 2018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6C2929C-4E42-D24D-A2DC-FF495C5D025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3849" y="773541"/>
            <a:ext cx="10799763" cy="267319"/>
          </a:xfrm>
        </p:spPr>
        <p:txBody>
          <a:bodyPr/>
          <a:lstStyle/>
          <a:p>
            <a:r>
              <a:rPr lang="de-DE" dirty="0"/>
              <a:t>Artikelnummer / Part </a:t>
            </a:r>
            <a:r>
              <a:rPr lang="de-DE" dirty="0" err="1"/>
              <a:t>number</a:t>
            </a:r>
            <a:endParaRPr lang="de-DE" dirty="0"/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73218B77-E58C-2947-8C02-5429A996A5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968003"/>
              </p:ext>
            </p:extLst>
          </p:nvPr>
        </p:nvGraphicFramePr>
        <p:xfrm>
          <a:off x="603849" y="1043847"/>
          <a:ext cx="11162581" cy="3820560"/>
        </p:xfrm>
        <a:graphic>
          <a:graphicData uri="http://schemas.openxmlformats.org/drawingml/2006/table">
            <a:tbl>
              <a:tblPr firstRow="1" bandRow="1">
                <a:effectLst/>
                <a:tableStyleId>{073A0DAA-6AF3-43AB-8588-CEC1D06C72B9}</a:tableStyleId>
              </a:tblPr>
              <a:tblGrid>
                <a:gridCol w="1545964">
                  <a:extLst>
                    <a:ext uri="{9D8B030D-6E8A-4147-A177-3AD203B41FA5}">
                      <a16:colId xmlns:a16="http://schemas.microsoft.com/office/drawing/2014/main" val="1303132601"/>
                    </a:ext>
                  </a:extLst>
                </a:gridCol>
                <a:gridCol w="374365">
                  <a:extLst>
                    <a:ext uri="{9D8B030D-6E8A-4147-A177-3AD203B41FA5}">
                      <a16:colId xmlns:a16="http://schemas.microsoft.com/office/drawing/2014/main" val="1336438150"/>
                    </a:ext>
                  </a:extLst>
                </a:gridCol>
                <a:gridCol w="2441276">
                  <a:extLst>
                    <a:ext uri="{9D8B030D-6E8A-4147-A177-3AD203B41FA5}">
                      <a16:colId xmlns:a16="http://schemas.microsoft.com/office/drawing/2014/main" val="985945673"/>
                    </a:ext>
                  </a:extLst>
                </a:gridCol>
                <a:gridCol w="2341120">
                  <a:extLst>
                    <a:ext uri="{9D8B030D-6E8A-4147-A177-3AD203B41FA5}">
                      <a16:colId xmlns:a16="http://schemas.microsoft.com/office/drawing/2014/main" val="2853020887"/>
                    </a:ext>
                  </a:extLst>
                </a:gridCol>
                <a:gridCol w="747928">
                  <a:extLst>
                    <a:ext uri="{9D8B030D-6E8A-4147-A177-3AD203B41FA5}">
                      <a16:colId xmlns:a16="http://schemas.microsoft.com/office/drawing/2014/main" val="4221148953"/>
                    </a:ext>
                  </a:extLst>
                </a:gridCol>
                <a:gridCol w="836579">
                  <a:extLst>
                    <a:ext uri="{9D8B030D-6E8A-4147-A177-3AD203B41FA5}">
                      <a16:colId xmlns:a16="http://schemas.microsoft.com/office/drawing/2014/main" val="2795221947"/>
                    </a:ext>
                  </a:extLst>
                </a:gridCol>
                <a:gridCol w="963038">
                  <a:extLst>
                    <a:ext uri="{9D8B030D-6E8A-4147-A177-3AD203B41FA5}">
                      <a16:colId xmlns:a16="http://schemas.microsoft.com/office/drawing/2014/main" val="3799794625"/>
                    </a:ext>
                  </a:extLst>
                </a:gridCol>
                <a:gridCol w="963406">
                  <a:extLst>
                    <a:ext uri="{9D8B030D-6E8A-4147-A177-3AD203B41FA5}">
                      <a16:colId xmlns:a16="http://schemas.microsoft.com/office/drawing/2014/main" val="3446065895"/>
                    </a:ext>
                  </a:extLst>
                </a:gridCol>
                <a:gridCol w="948905">
                  <a:extLst>
                    <a:ext uri="{9D8B030D-6E8A-4147-A177-3AD203B41FA5}">
                      <a16:colId xmlns:a16="http://schemas.microsoft.com/office/drawing/2014/main" val="40846190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de-DE" sz="900" b="0" i="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Modell / type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4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i="0" dirty="0" err="1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Bj</a:t>
                      </a:r>
                      <a:r>
                        <a:rPr lang="de-DE" sz="900" b="0" i="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. / </a:t>
                      </a:r>
                      <a:r>
                        <a:rPr lang="de-DE" sz="900" b="0" i="0" dirty="0" err="1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year</a:t>
                      </a:r>
                      <a:endParaRPr lang="de-DE" sz="900" b="0" i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4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900" b="0" i="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Beschreibung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4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900" b="0" i="0" dirty="0" err="1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description</a:t>
                      </a:r>
                      <a:endParaRPr lang="de-DE" sz="900" b="0" i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4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i="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Typ / type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4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i="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Mantelvariante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4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i="0" dirty="0" err="1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Sleeve</a:t>
                      </a:r>
                      <a:r>
                        <a:rPr lang="de-DE" sz="900" b="0" i="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900" b="0" i="0" dirty="0" err="1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version</a:t>
                      </a:r>
                      <a:endParaRPr lang="de-DE" sz="900" b="0" i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4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i="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Art. Nr. / </a:t>
                      </a:r>
                    </a:p>
                    <a:p>
                      <a:pPr algn="ctr"/>
                      <a:r>
                        <a:rPr lang="de-DE" sz="900" b="0" i="0" dirty="0" err="1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part</a:t>
                      </a:r>
                      <a:r>
                        <a:rPr lang="de-DE" sz="900" b="0" i="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900" b="0" i="0" dirty="0" err="1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no</a:t>
                      </a:r>
                      <a:r>
                        <a:rPr lang="de-DE" sz="900" b="0" i="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.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4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i="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EUR exkl. MwSt.</a:t>
                      </a:r>
                      <a:br>
                        <a:rPr lang="de-DE" sz="900" b="0" i="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</a:br>
                      <a:r>
                        <a:rPr lang="de-DE" sz="900" b="0" i="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EUR excl. VAT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4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41740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de-DE" sz="1000" b="1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SOFTAIL,</a:t>
                      </a:r>
                      <a:r>
                        <a:rPr lang="de-DE" sz="1000" b="1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1000" b="1" i="0" baseline="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ST1</a:t>
                      </a:r>
                      <a:r>
                        <a:rPr lang="de-DE" sz="1000" b="1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(Euro 4)</a:t>
                      </a:r>
                    </a:p>
                    <a:p>
                      <a:pPr algn="l"/>
                      <a:r>
                        <a:rPr lang="de-DE" sz="1000" b="1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Milwaukee – </a:t>
                      </a:r>
                      <a:r>
                        <a:rPr lang="de-DE" sz="1000" b="1" i="0" baseline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Eight</a:t>
                      </a:r>
                      <a:endParaRPr lang="de-DE" sz="1000" b="1" i="0" baseline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de-DE" sz="1000" b="1" i="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CUSTOM Schalldämpfer und Design der </a:t>
                      </a:r>
                      <a:r>
                        <a:rPr lang="de-DE" sz="1000" b="1" i="0" kern="1200" dirty="0" err="1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Endkappe</a:t>
                      </a:r>
                      <a:r>
                        <a:rPr lang="de-DE" sz="1000" b="1" i="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wählbar, beides nur gemeinsam </a:t>
                      </a:r>
                      <a:r>
                        <a:rPr lang="de-DE" sz="1000" b="1" i="0" kern="1200" dirty="0" err="1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montierbar</a:t>
                      </a:r>
                      <a:endParaRPr lang="de-DE" sz="1000" b="1" i="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de-DE" sz="1000" b="1" i="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Custom </a:t>
                      </a:r>
                      <a:r>
                        <a:rPr lang="de-DE" sz="1000" b="1" i="0" kern="1200" dirty="0" err="1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exhaust</a:t>
                      </a:r>
                      <a:r>
                        <a:rPr lang="de-DE" sz="1000" b="1" i="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1000" b="1" i="0" kern="1200" dirty="0" err="1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and</a:t>
                      </a:r>
                      <a:r>
                        <a:rPr lang="de-DE" sz="1000" b="1" i="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1000" b="1" i="0" kern="1200" dirty="0" err="1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selectable</a:t>
                      </a:r>
                      <a:r>
                        <a:rPr lang="de-DE" sz="1000" b="1" i="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end </a:t>
                      </a:r>
                      <a:r>
                        <a:rPr lang="de-DE" sz="1000" b="1" i="0" kern="1200" dirty="0" err="1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cap</a:t>
                      </a:r>
                      <a:r>
                        <a:rPr lang="de-DE" sz="1000" b="1" i="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design </a:t>
                      </a:r>
                      <a:r>
                        <a:rPr lang="de-DE" sz="1000" b="1" i="0" kern="1200" dirty="0" err="1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only</a:t>
                      </a:r>
                      <a:r>
                        <a:rPr lang="de-DE" sz="1000" b="1" i="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1000" b="1" i="0" kern="1200" dirty="0" err="1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fits</a:t>
                      </a:r>
                      <a:r>
                        <a:rPr lang="de-DE" sz="1000" b="1" i="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1000" b="1" i="0" kern="1200" dirty="0" err="1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as</a:t>
                      </a:r>
                      <a:r>
                        <a:rPr lang="de-DE" sz="1000" b="1" i="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a </a:t>
                      </a:r>
                      <a:r>
                        <a:rPr lang="de-DE" sz="1000" b="1" i="0" kern="1200" dirty="0" err="1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complete</a:t>
                      </a:r>
                      <a:r>
                        <a:rPr lang="de-DE" sz="1000" b="1" i="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1000" b="1" i="0" kern="1200" dirty="0" err="1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system</a:t>
                      </a:r>
                      <a:endParaRPr lang="de-DE" sz="1000" b="1" i="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232378"/>
                  </a:ext>
                </a:extLst>
              </a:tr>
              <a:tr h="0">
                <a:tc rowSpan="11">
                  <a:txBody>
                    <a:bodyPr/>
                    <a:lstStyle/>
                    <a:p>
                      <a:pPr algn="l"/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Street Bob (FXBB)</a:t>
                      </a:r>
                      <a:endParaRPr lang="de-DE" sz="1000" b="0" i="0" baseline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1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&gt; 18</a:t>
                      </a:r>
                    </a:p>
                    <a:p>
                      <a:pPr algn="ctr"/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</a:t>
                      </a:r>
                      <a:r>
                        <a:rPr lang="de-DE" sz="1000" b="0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x </a:t>
                      </a:r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CUSTOM Schalldämpfer Ø 90 mm mit Kat., ohne </a:t>
                      </a:r>
                      <a:r>
                        <a:rPr lang="de-DE" sz="10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Endkappe</a:t>
                      </a:r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ASC</a:t>
                      </a:r>
                      <a:r>
                        <a:rPr lang="de-DE" sz="1000" b="1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– (CAN-Bus gesteuertes Klappensystem)</a:t>
                      </a:r>
                      <a:endParaRPr lang="de-DE" sz="1000" b="1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 x CUSTOM </a:t>
                      </a:r>
                      <a:r>
                        <a:rPr lang="de-DE" sz="10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exhaust</a:t>
                      </a:r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Ø 90 mm incl. </a:t>
                      </a:r>
                      <a:r>
                        <a:rPr lang="de-DE" sz="10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cat</a:t>
                      </a:r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., </a:t>
                      </a:r>
                      <a:r>
                        <a:rPr lang="de-DE" sz="10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no</a:t>
                      </a:r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end </a:t>
                      </a:r>
                      <a:r>
                        <a:rPr lang="de-DE" sz="10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cap</a:t>
                      </a:r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ASC</a:t>
                      </a:r>
                      <a:r>
                        <a:rPr lang="de-DE" sz="1000" b="1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– (CAN-BUS </a:t>
                      </a:r>
                      <a:r>
                        <a:rPr lang="de-DE" sz="1000" b="1" i="0" baseline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actuated</a:t>
                      </a:r>
                      <a:r>
                        <a:rPr lang="de-DE" sz="1000" b="1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1000" b="1" i="0" baseline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sound</a:t>
                      </a:r>
                      <a:r>
                        <a:rPr lang="de-DE" sz="1000" b="1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1000" b="1" i="0" baseline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system</a:t>
                      </a:r>
                      <a:r>
                        <a:rPr lang="de-DE" sz="1000" b="1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)</a:t>
                      </a:r>
                      <a:endParaRPr lang="de-DE" sz="1000" b="1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EG/ABE/EEC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Edelstahl</a:t>
                      </a:r>
                      <a:r>
                        <a:rPr lang="de-DE" sz="900" b="0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900" b="0" i="0" baseline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chrom</a:t>
                      </a:r>
                      <a:endParaRPr lang="de-DE" sz="9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de-AT" sz="900" b="0" i="0" kern="1200" dirty="0" err="1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Stainless</a:t>
                      </a:r>
                      <a:r>
                        <a:rPr lang="de-AT" sz="900" b="0" i="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AT" sz="900" b="0" i="0" kern="1200" dirty="0" err="1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steel</a:t>
                      </a:r>
                      <a:r>
                        <a:rPr lang="de-AT" sz="900" b="0" i="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AT" sz="900" b="0" i="0" kern="1200" dirty="0" err="1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chrome</a:t>
                      </a:r>
                      <a:endParaRPr lang="de-AT" sz="900" b="0" i="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007152 300218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i="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1.740,00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937345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/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EG/ABE/EEC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Edelstahl</a:t>
                      </a:r>
                      <a:r>
                        <a:rPr lang="de-DE" sz="900" b="0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schwarz</a:t>
                      </a:r>
                      <a:endParaRPr lang="de-DE" sz="9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de-AT" sz="900" b="0" i="0" kern="1200" dirty="0" err="1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Stainless</a:t>
                      </a:r>
                      <a:r>
                        <a:rPr lang="de-AT" sz="900" b="0" i="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AT" sz="900" b="0" i="0" kern="1200" dirty="0" err="1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steel</a:t>
                      </a:r>
                      <a:r>
                        <a:rPr lang="de-AT" sz="900" b="0" i="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AT" sz="900" b="0" i="0" kern="1200" dirty="0" err="1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black</a:t>
                      </a:r>
                      <a:endParaRPr lang="de-AT" sz="900" b="0" i="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007752 300218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i="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1.800,00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29207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/>
                      <a:endParaRPr lang="de-DE" sz="1000" b="0" i="0" baseline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Wählbare</a:t>
                      </a:r>
                      <a:r>
                        <a:rPr lang="de-DE" sz="1000" b="0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Endkappen müssen separat bestellt werden</a:t>
                      </a:r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Selectable end caps must be ordered separately</a:t>
                      </a:r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9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endParaRPr lang="de-AT" sz="900" b="0" i="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31799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0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Endkappe</a:t>
                      </a:r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Short Cut V1 (2 Stk.)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0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Endcap</a:t>
                      </a:r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10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short</a:t>
                      </a:r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10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cut</a:t>
                      </a:r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V1 (2 </a:t>
                      </a:r>
                      <a:r>
                        <a:rPr lang="de-DE" sz="10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pcs</a:t>
                      </a:r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.)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AT" sz="900" dirty="0"/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Alu </a:t>
                      </a:r>
                      <a:r>
                        <a:rPr lang="de-DE" sz="9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chrom</a:t>
                      </a:r>
                      <a:endParaRPr lang="de-DE" sz="9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Alloy</a:t>
                      </a:r>
                      <a:r>
                        <a:rPr lang="de-DE" sz="9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9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chrome</a:t>
                      </a:r>
                      <a:endParaRPr lang="de-DE" sz="9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EK30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190,00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AT" sz="900" dirty="0"/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Alu schwarz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Alloy</a:t>
                      </a:r>
                      <a:r>
                        <a:rPr lang="de-DE" sz="9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9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black</a:t>
                      </a:r>
                      <a:endParaRPr lang="de-DE" sz="9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EK50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210,00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/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0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Endkappe</a:t>
                      </a:r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Straight End </a:t>
                      </a:r>
                      <a:r>
                        <a:rPr lang="de-DE" sz="1000" b="0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V1 (2 Stk.)</a:t>
                      </a:r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0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Endcap</a:t>
                      </a:r>
                      <a:r>
                        <a:rPr lang="de-DE" sz="1000" b="0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1000" b="0" i="0" baseline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straight</a:t>
                      </a:r>
                      <a:r>
                        <a:rPr lang="de-DE" sz="1000" b="0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end V1 (2 </a:t>
                      </a:r>
                      <a:r>
                        <a:rPr lang="de-DE" sz="1000" b="0" i="0" baseline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pcs</a:t>
                      </a:r>
                      <a:r>
                        <a:rPr lang="de-DE" sz="1000" b="0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.)</a:t>
                      </a:r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AT" sz="900" dirty="0"/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Alu </a:t>
                      </a:r>
                      <a:r>
                        <a:rPr lang="de-DE" sz="9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chrom</a:t>
                      </a:r>
                      <a:endParaRPr lang="de-DE" sz="9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Alloy</a:t>
                      </a:r>
                      <a:r>
                        <a:rPr lang="de-DE" sz="9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9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chrome</a:t>
                      </a:r>
                      <a:endParaRPr lang="de-DE" sz="9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EK31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240,00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439899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/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Alu schwarz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Alloy</a:t>
                      </a:r>
                      <a:r>
                        <a:rPr lang="de-DE" sz="9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9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black</a:t>
                      </a:r>
                      <a:endParaRPr lang="de-DE" sz="9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EK51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260,00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/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0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Endkappe</a:t>
                      </a:r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Straight End </a:t>
                      </a:r>
                      <a:r>
                        <a:rPr lang="de-DE" sz="1000" b="0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V2 (2 Stk.)</a:t>
                      </a:r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0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Endcap</a:t>
                      </a:r>
                      <a:r>
                        <a:rPr lang="de-DE" sz="1000" b="0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1000" b="0" i="0" baseline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straight</a:t>
                      </a:r>
                      <a:r>
                        <a:rPr lang="de-DE" sz="1000" b="0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end V2 (2 </a:t>
                      </a:r>
                      <a:r>
                        <a:rPr lang="de-DE" sz="1000" b="0" i="0" baseline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pcs</a:t>
                      </a:r>
                      <a:r>
                        <a:rPr lang="de-DE" sz="1000" b="0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.)</a:t>
                      </a:r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Alu </a:t>
                      </a:r>
                      <a:r>
                        <a:rPr lang="de-DE" sz="9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chrom</a:t>
                      </a:r>
                      <a:endParaRPr lang="de-DE" sz="9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Alloy</a:t>
                      </a:r>
                      <a:r>
                        <a:rPr lang="de-DE" sz="9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9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chrome</a:t>
                      </a:r>
                      <a:endParaRPr lang="de-DE" sz="9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EK32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220,00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/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Alu schwarz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Alloy</a:t>
                      </a:r>
                      <a:r>
                        <a:rPr lang="de-DE" sz="9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9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black</a:t>
                      </a:r>
                      <a:endParaRPr lang="de-DE" sz="9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EK52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240,00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/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0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Endkappe</a:t>
                      </a:r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10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Slash</a:t>
                      </a:r>
                      <a:r>
                        <a:rPr lang="de-DE" sz="1000" b="0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Cut V1 (2 Stk.)</a:t>
                      </a:r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0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Endcap</a:t>
                      </a:r>
                      <a:r>
                        <a:rPr lang="de-DE" sz="1000" b="0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1000" b="0" i="0" baseline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slash</a:t>
                      </a:r>
                      <a:r>
                        <a:rPr lang="de-DE" sz="1000" b="0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1000" b="0" i="0" baseline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cut</a:t>
                      </a:r>
                      <a:r>
                        <a:rPr lang="de-DE" sz="1000" b="0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V1 (2 </a:t>
                      </a:r>
                      <a:r>
                        <a:rPr lang="de-DE" sz="1000" b="0" i="0" baseline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pcs</a:t>
                      </a:r>
                      <a:r>
                        <a:rPr lang="de-DE" sz="1000" b="0" i="0" baseline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.)</a:t>
                      </a:r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Alu </a:t>
                      </a:r>
                      <a:r>
                        <a:rPr lang="de-DE" sz="9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chrom</a:t>
                      </a:r>
                      <a:endParaRPr lang="de-DE" sz="9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Alloy</a:t>
                      </a:r>
                      <a:r>
                        <a:rPr lang="de-DE" sz="9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9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chrome</a:t>
                      </a:r>
                      <a:endParaRPr lang="de-DE" sz="9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EK33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260,00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/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Alu schwarz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Alloy</a:t>
                      </a:r>
                      <a:r>
                        <a:rPr lang="de-DE" sz="9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9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black</a:t>
                      </a:r>
                      <a:endParaRPr lang="de-DE" sz="9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EK53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280,00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 gridSpan="9">
                  <a:txBody>
                    <a:bodyPr/>
                    <a:lstStyle/>
                    <a:p>
                      <a:pPr algn="ctr"/>
                      <a:r>
                        <a:rPr lang="de-DE" sz="10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Preise 2018 in Euro exkl. MwSt. / Prices 2018 in Euro excl. VAT                                                                                                                                                       </a:t>
                      </a:r>
                      <a:r>
                        <a:rPr lang="de-DE" sz="1000" b="0" i="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Irrtum und Änderungen vorbehalten! / Errors </a:t>
                      </a:r>
                      <a:r>
                        <a:rPr lang="de-DE" sz="1000" b="0" i="0" kern="1200" dirty="0" err="1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and</a:t>
                      </a:r>
                      <a:r>
                        <a:rPr lang="de-DE" sz="1000" b="0" i="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1000" b="0" i="0" kern="1200" dirty="0" err="1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omission</a:t>
                      </a:r>
                      <a:r>
                        <a:rPr lang="de-DE" sz="1000" b="0" i="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de-DE" sz="1000" b="0" i="0" kern="1200" dirty="0" err="1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excepted</a:t>
                      </a:r>
                      <a:r>
                        <a:rPr lang="de-DE" sz="1000" b="0" i="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!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2000" marR="72000" marT="36000" marB="36000" anchor="ctr"/>
                </a:tc>
                <a:tc hMerge="1">
                  <a:txBody>
                    <a:bodyPr/>
                    <a:lstStyle/>
                    <a:p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2000" marR="72000" marT="36000" marB="36000" anchor="ctr"/>
                </a:tc>
                <a:tc hMerge="1">
                  <a:txBody>
                    <a:bodyPr/>
                    <a:lstStyle/>
                    <a:p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2000" marR="72000" marT="36000" marB="36000" anchor="ctr"/>
                </a:tc>
                <a:tc hMerge="1">
                  <a:txBody>
                    <a:bodyPr/>
                    <a:lstStyle/>
                    <a:p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2000" marR="72000" marT="36000" marB="36000" anchor="ctr"/>
                </a:tc>
                <a:tc hMerge="1">
                  <a:txBody>
                    <a:bodyPr/>
                    <a:lstStyle/>
                    <a:p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2000" marR="72000" marT="36000" marB="36000" anchor="ctr"/>
                </a:tc>
                <a:tc hMerge="1">
                  <a:txBody>
                    <a:bodyPr/>
                    <a:lstStyle/>
                    <a:p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2000" marR="72000" marT="36000" marB="36000" anchor="ctr"/>
                </a:tc>
                <a:tc hMerge="1">
                  <a:txBody>
                    <a:bodyPr/>
                    <a:lstStyle/>
                    <a:p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2000" marR="72000" marT="36000" marB="36000" anchor="ctr"/>
                </a:tc>
                <a:tc hMerge="1">
                  <a:txBody>
                    <a:bodyPr/>
                    <a:lstStyle/>
                    <a:p>
                      <a:endParaRPr lang="de-DE" sz="10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37477610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4753749"/>
      </p:ext>
    </p:extLst>
  </p:cSld>
  <p:clrMapOvr>
    <a:masterClrMapping/>
  </p:clrMapOvr>
</p:sld>
</file>

<file path=ppt/theme/theme1.xml><?xml version="1.0" encoding="utf-8"?>
<a:theme xmlns:a="http://schemas.openxmlformats.org/drawingml/2006/main" name="Deckblat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etzen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Fetzen</Template>
  <TotalTime>0</TotalTime>
  <Words>527</Words>
  <Application>Microsoft Macintosh PowerPoint</Application>
  <PresentationFormat>Breitbild</PresentationFormat>
  <Paragraphs>109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Wingdings</vt:lpstr>
      <vt:lpstr>Wingdings 3</vt:lpstr>
      <vt:lpstr>Deckblatt</vt:lpstr>
      <vt:lpstr>Fetzen</vt:lpstr>
      <vt:lpstr>PowerPoint-Präsentation</vt:lpstr>
      <vt:lpstr>Harley Davidson Softail Street Bob Mod. 2018</vt:lpstr>
      <vt:lpstr>Harley Davidson Softail Street Bob Mod. 2018</vt:lpstr>
      <vt:lpstr>Harley Davidson Softail Street Bob Mod. 2018</vt:lpstr>
      <vt:lpstr>Harley Davidson Softail Street Bob Mod. 2018</vt:lpstr>
      <vt:lpstr>Harley Davidson Softail Street Bob 107 (FXBB) Mod. 2018</vt:lpstr>
      <vt:lpstr>Harley Davidson Softail Street Bob Mod. 2018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Dieter Weitensfelder</dc:creator>
  <cp:lastModifiedBy>Benjamin Druck</cp:lastModifiedBy>
  <cp:revision>126</cp:revision>
  <cp:lastPrinted>2018-11-13T14:14:23Z</cp:lastPrinted>
  <dcterms:created xsi:type="dcterms:W3CDTF">2018-04-10T08:16:24Z</dcterms:created>
  <dcterms:modified xsi:type="dcterms:W3CDTF">2019-06-19T06:26:21Z</dcterms:modified>
</cp:coreProperties>
</file>